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76" r:id="rId1"/>
    <p:sldMasterId id="2147483888" r:id="rId2"/>
    <p:sldMasterId id="2147483924" r:id="rId3"/>
  </p:sldMasterIdLst>
  <p:notesMasterIdLst>
    <p:notesMasterId r:id="rId27"/>
  </p:notesMasterIdLst>
  <p:handoutMasterIdLst>
    <p:handoutMasterId r:id="rId28"/>
  </p:handoutMasterIdLst>
  <p:sldIdLst>
    <p:sldId id="320" r:id="rId4"/>
    <p:sldId id="284" r:id="rId5"/>
    <p:sldId id="294" r:id="rId6"/>
    <p:sldId id="329" r:id="rId7"/>
    <p:sldId id="331" r:id="rId8"/>
    <p:sldId id="326" r:id="rId9"/>
    <p:sldId id="332" r:id="rId10"/>
    <p:sldId id="333" r:id="rId11"/>
    <p:sldId id="348" r:id="rId12"/>
    <p:sldId id="347" r:id="rId13"/>
    <p:sldId id="334" r:id="rId14"/>
    <p:sldId id="335" r:id="rId15"/>
    <p:sldId id="336" r:id="rId16"/>
    <p:sldId id="337" r:id="rId17"/>
    <p:sldId id="338" r:id="rId18"/>
    <p:sldId id="339" r:id="rId19"/>
    <p:sldId id="340" r:id="rId20"/>
    <p:sldId id="352" r:id="rId21"/>
    <p:sldId id="341" r:id="rId22"/>
    <p:sldId id="349" r:id="rId23"/>
    <p:sldId id="342" r:id="rId24"/>
    <p:sldId id="350" r:id="rId25"/>
    <p:sldId id="351" r:id="rId2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4E9261DD-0C6F-43FC-9144-AAA8D1DD671B}">
          <p14:sldIdLst>
            <p14:sldId id="320"/>
            <p14:sldId id="284"/>
            <p14:sldId id="294"/>
            <p14:sldId id="329"/>
            <p14:sldId id="331"/>
            <p14:sldId id="326"/>
            <p14:sldId id="332"/>
            <p14:sldId id="333"/>
            <p14:sldId id="348"/>
            <p14:sldId id="347"/>
            <p14:sldId id="334"/>
            <p14:sldId id="335"/>
            <p14:sldId id="336"/>
            <p14:sldId id="337"/>
            <p14:sldId id="338"/>
            <p14:sldId id="339"/>
            <p14:sldId id="340"/>
            <p14:sldId id="352"/>
            <p14:sldId id="341"/>
            <p14:sldId id="349"/>
            <p14:sldId id="342"/>
            <p14:sldId id="350"/>
            <p14:sldId id="351"/>
          </p14:sldIdLst>
        </p14:section>
        <p14:section name="Untitled Section" id="{41F1A87A-2B95-45D6-819D-2474E1E8DB70}">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34" autoAdjust="0"/>
    <p:restoredTop sz="94662" autoAdjust="0"/>
  </p:normalViewPr>
  <p:slideViewPr>
    <p:cSldViewPr>
      <p:cViewPr varScale="1">
        <p:scale>
          <a:sx n="68" d="100"/>
          <a:sy n="68" d="100"/>
        </p:scale>
        <p:origin x="1440" y="72"/>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p:cViewPr varScale="1">
        <p:scale>
          <a:sx n="56" d="100"/>
          <a:sy n="56" d="100"/>
        </p:scale>
        <p:origin x="-2826" y="-84"/>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handoutMaster" Target="handoutMasters/handout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notesMaster" Target="notesMasters/notesMaster1.xml"/><Relationship Id="rId30"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FBC8C13-E498-40AC-BB09-E68EC80E2406}"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en-US"/>
        </a:p>
      </dgm:t>
    </dgm:pt>
    <dgm:pt modelId="{8DBF4104-CCC7-4A42-9A09-ADBF2C16D58E}">
      <dgm:prSet phldrT="[Text]"/>
      <dgm:spPr>
        <a:solidFill>
          <a:srgbClr val="00B0F0"/>
        </a:solidFill>
      </dgm:spPr>
      <dgm:t>
        <a:bodyPr/>
        <a:lstStyle/>
        <a:p>
          <a:r>
            <a:rPr lang="en-US" b="1">
              <a:solidFill>
                <a:schemeClr val="tx1"/>
              </a:solidFill>
              <a:latin typeface="Arial" pitchFamily="34" charset="0"/>
              <a:cs typeface="Arial" pitchFamily="34" charset="0"/>
            </a:rPr>
            <a:t>I</a:t>
          </a:r>
          <a:r>
            <a:rPr lang="en-US" b="1">
              <a:solidFill>
                <a:schemeClr val="tx1"/>
              </a:solidFill>
            </a:rPr>
            <a:t>.</a:t>
          </a:r>
          <a:endParaRPr lang="en-US">
            <a:solidFill>
              <a:schemeClr val="tx1"/>
            </a:solidFill>
          </a:endParaRPr>
        </a:p>
      </dgm:t>
    </dgm:pt>
    <dgm:pt modelId="{0C5AD55F-A5BA-4EB4-9975-E1896EC42A62}" type="parTrans" cxnId="{49EE9138-AFCA-4F92-BBCA-69BEE69CC977}">
      <dgm:prSet/>
      <dgm:spPr/>
      <dgm:t>
        <a:bodyPr/>
        <a:lstStyle/>
        <a:p>
          <a:endParaRPr lang="en-US"/>
        </a:p>
      </dgm:t>
    </dgm:pt>
    <dgm:pt modelId="{B7F022E5-4E1A-4E18-8EC7-64DDCBF1EF7D}" type="sibTrans" cxnId="{49EE9138-AFCA-4F92-BBCA-69BEE69CC977}">
      <dgm:prSet/>
      <dgm:spPr/>
      <dgm:t>
        <a:bodyPr/>
        <a:lstStyle/>
        <a:p>
          <a:endParaRPr lang="en-US"/>
        </a:p>
      </dgm:t>
    </dgm:pt>
    <dgm:pt modelId="{C5DD91B5-128E-4E8C-9AEB-8BFEF42E997F}">
      <dgm:prSet phldrT="[Text]" custT="1"/>
      <dgm:spPr>
        <a:solidFill>
          <a:schemeClr val="bg1">
            <a:lumMod val="75000"/>
            <a:alpha val="90000"/>
          </a:schemeClr>
        </a:solidFill>
      </dgm:spPr>
      <dgm:t>
        <a:bodyPr/>
        <a:lstStyle/>
        <a:p>
          <a:r>
            <a:rPr lang="en-US" sz="4000" b="1" dirty="0" err="1">
              <a:latin typeface="Times New Roman" panose="02020603050405020304" pitchFamily="18" charset="0"/>
              <a:cs typeface="Times New Roman" panose="02020603050405020304" pitchFamily="18" charset="0"/>
            </a:rPr>
            <a:t>Lý</a:t>
          </a:r>
          <a:r>
            <a:rPr lang="en-US" sz="4000" b="1" dirty="0">
              <a:latin typeface="Times New Roman" panose="02020603050405020304" pitchFamily="18" charset="0"/>
              <a:cs typeface="Times New Roman" panose="02020603050405020304" pitchFamily="18" charset="0"/>
            </a:rPr>
            <a:t> do </a:t>
          </a:r>
          <a:r>
            <a:rPr lang="en-US" sz="4000" b="1" dirty="0" err="1">
              <a:latin typeface="Times New Roman" panose="02020603050405020304" pitchFamily="18" charset="0"/>
              <a:cs typeface="Times New Roman" panose="02020603050405020304" pitchFamily="18" charset="0"/>
            </a:rPr>
            <a:t>vận</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dụng</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kiến</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thức</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về</a:t>
          </a:r>
          <a:r>
            <a:rPr lang="en-US" sz="4000" b="1" dirty="0">
              <a:latin typeface="Times New Roman" panose="02020603050405020304" pitchFamily="18" charset="0"/>
              <a:cs typeface="Times New Roman" panose="02020603050405020304" pitchFamily="18" charset="0"/>
            </a:rPr>
            <a:t> CMCN 4.0 </a:t>
          </a:r>
          <a:r>
            <a:rPr lang="en-US" sz="4000" b="1" dirty="0" err="1">
              <a:latin typeface="Times New Roman" panose="02020603050405020304" pitchFamily="18" charset="0"/>
              <a:cs typeface="Times New Roman" panose="02020603050405020304" pitchFamily="18" charset="0"/>
            </a:rPr>
            <a:t>vào</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bài</a:t>
          </a:r>
          <a:r>
            <a:rPr lang="en-US" sz="4000" b="1" dirty="0">
              <a:latin typeface="Times New Roman" panose="02020603050405020304" pitchFamily="18" charset="0"/>
              <a:cs typeface="Times New Roman" panose="02020603050405020304" pitchFamily="18" charset="0"/>
            </a:rPr>
            <a:t> 9</a:t>
          </a:r>
        </a:p>
      </dgm:t>
    </dgm:pt>
    <dgm:pt modelId="{BC6BB932-E556-4123-9C9B-42295D2A2F86}" type="parTrans" cxnId="{825F0C90-D3E3-48C9-A91D-AB85B7462AA4}">
      <dgm:prSet/>
      <dgm:spPr/>
      <dgm:t>
        <a:bodyPr/>
        <a:lstStyle/>
        <a:p>
          <a:endParaRPr lang="en-US"/>
        </a:p>
      </dgm:t>
    </dgm:pt>
    <dgm:pt modelId="{A38182F8-278F-46B0-9F8E-9CF2BA0D1505}" type="sibTrans" cxnId="{825F0C90-D3E3-48C9-A91D-AB85B7462AA4}">
      <dgm:prSet/>
      <dgm:spPr/>
      <dgm:t>
        <a:bodyPr/>
        <a:lstStyle/>
        <a:p>
          <a:endParaRPr lang="en-US"/>
        </a:p>
      </dgm:t>
    </dgm:pt>
    <dgm:pt modelId="{25A8E988-608A-48EB-B413-10416380ECD5}">
      <dgm:prSet phldrT="[Text]"/>
      <dgm:spPr>
        <a:solidFill>
          <a:srgbClr val="00B0F0"/>
        </a:solidFill>
      </dgm:spPr>
      <dgm:t>
        <a:bodyPr/>
        <a:lstStyle/>
        <a:p>
          <a:r>
            <a:rPr lang="en-US" b="1">
              <a:solidFill>
                <a:schemeClr val="tx1"/>
              </a:solidFill>
            </a:rPr>
            <a:t>II.</a:t>
          </a:r>
          <a:endParaRPr lang="en-US">
            <a:solidFill>
              <a:schemeClr val="tx1"/>
            </a:solidFill>
          </a:endParaRPr>
        </a:p>
      </dgm:t>
    </dgm:pt>
    <dgm:pt modelId="{A294E122-BCF8-42D1-B9BC-69813CB7BF77}" type="parTrans" cxnId="{68740AE7-7FC5-4E7E-ADA4-8FD3BC07F38F}">
      <dgm:prSet/>
      <dgm:spPr/>
      <dgm:t>
        <a:bodyPr/>
        <a:lstStyle/>
        <a:p>
          <a:endParaRPr lang="en-US"/>
        </a:p>
      </dgm:t>
    </dgm:pt>
    <dgm:pt modelId="{5078C76D-6B07-4131-BF9E-BE6017D603EB}" type="sibTrans" cxnId="{68740AE7-7FC5-4E7E-ADA4-8FD3BC07F38F}">
      <dgm:prSet/>
      <dgm:spPr/>
      <dgm:t>
        <a:bodyPr/>
        <a:lstStyle/>
        <a:p>
          <a:endParaRPr lang="en-US"/>
        </a:p>
      </dgm:t>
    </dgm:pt>
    <dgm:pt modelId="{F07A3C92-2F69-4131-B878-4447297664F3}">
      <dgm:prSet phldrT="[Text]" custT="1"/>
      <dgm:spPr>
        <a:solidFill>
          <a:schemeClr val="bg1">
            <a:lumMod val="75000"/>
            <a:alpha val="90000"/>
          </a:schemeClr>
        </a:solidFill>
      </dgm:spPr>
      <dgm:t>
        <a:bodyPr/>
        <a:lstStyle/>
        <a:p>
          <a:r>
            <a:rPr lang="en-US" sz="4000" b="1" dirty="0" err="1">
              <a:latin typeface="Times New Roman" panose="02020603050405020304" pitchFamily="18" charset="0"/>
              <a:cs typeface="Times New Roman" panose="02020603050405020304" pitchFamily="18" charset="0"/>
            </a:rPr>
            <a:t>Một</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số</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giải</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pháp</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thực</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hiện</a:t>
          </a:r>
          <a:endParaRPr lang="en-US" sz="4000" b="1" dirty="0">
            <a:latin typeface="Times New Roman" panose="02020603050405020304" pitchFamily="18" charset="0"/>
            <a:cs typeface="Times New Roman" panose="02020603050405020304" pitchFamily="18" charset="0"/>
          </a:endParaRPr>
        </a:p>
      </dgm:t>
    </dgm:pt>
    <dgm:pt modelId="{86A622BA-1D96-4F55-8EB3-AF988AAEE6DC}" type="parTrans" cxnId="{12B2B28F-59C4-4345-B863-610B63593326}">
      <dgm:prSet/>
      <dgm:spPr/>
      <dgm:t>
        <a:bodyPr/>
        <a:lstStyle/>
        <a:p>
          <a:endParaRPr lang="en-US"/>
        </a:p>
      </dgm:t>
    </dgm:pt>
    <dgm:pt modelId="{AEF828B3-4B6E-44BE-A18E-D7F9C72EEAF9}" type="sibTrans" cxnId="{12B2B28F-59C4-4345-B863-610B63593326}">
      <dgm:prSet/>
      <dgm:spPr/>
      <dgm:t>
        <a:bodyPr/>
        <a:lstStyle/>
        <a:p>
          <a:endParaRPr lang="en-US"/>
        </a:p>
      </dgm:t>
    </dgm:pt>
    <dgm:pt modelId="{05C99D6E-76F9-485A-9B93-4EAF0856B887}">
      <dgm:prSet phldrT="[Text]"/>
      <dgm:spPr>
        <a:solidFill>
          <a:srgbClr val="00B0F0"/>
        </a:solidFill>
      </dgm:spPr>
      <dgm:t>
        <a:bodyPr/>
        <a:lstStyle/>
        <a:p>
          <a:r>
            <a:rPr lang="en-US" b="1">
              <a:solidFill>
                <a:schemeClr val="tx1"/>
              </a:solidFill>
            </a:rPr>
            <a:t>III. </a:t>
          </a:r>
          <a:endParaRPr lang="en-US">
            <a:solidFill>
              <a:schemeClr val="tx1"/>
            </a:solidFill>
          </a:endParaRPr>
        </a:p>
      </dgm:t>
    </dgm:pt>
    <dgm:pt modelId="{624069E3-DE49-47C3-B9B7-B4C594A25CE1}" type="parTrans" cxnId="{2CE04376-E339-41C1-A964-2038181F7E36}">
      <dgm:prSet/>
      <dgm:spPr/>
      <dgm:t>
        <a:bodyPr/>
        <a:lstStyle/>
        <a:p>
          <a:endParaRPr lang="en-US"/>
        </a:p>
      </dgm:t>
    </dgm:pt>
    <dgm:pt modelId="{1ADBEFFE-C3AC-444C-9DDA-1326E9D58BE7}" type="sibTrans" cxnId="{2CE04376-E339-41C1-A964-2038181F7E36}">
      <dgm:prSet/>
      <dgm:spPr/>
      <dgm:t>
        <a:bodyPr/>
        <a:lstStyle/>
        <a:p>
          <a:endParaRPr lang="en-US"/>
        </a:p>
      </dgm:t>
    </dgm:pt>
    <dgm:pt modelId="{D70FC442-BF6E-4D75-97A7-710747CB7944}">
      <dgm:prSet phldrT="[Text]" custT="1"/>
      <dgm:spPr>
        <a:solidFill>
          <a:schemeClr val="bg1">
            <a:lumMod val="75000"/>
            <a:alpha val="90000"/>
          </a:schemeClr>
        </a:solidFill>
      </dgm:spPr>
      <dgm:t>
        <a:bodyPr/>
        <a:lstStyle/>
        <a:p>
          <a:r>
            <a:rPr lang="en-US" sz="4000" b="1" dirty="0" err="1">
              <a:latin typeface="Times New Roman" panose="02020603050405020304" pitchFamily="18" charset="0"/>
              <a:cs typeface="Times New Roman" panose="02020603050405020304" pitchFamily="18" charset="0"/>
            </a:rPr>
            <a:t>Kết</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luận</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và</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kiến</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nghị</a:t>
          </a:r>
          <a:endParaRPr lang="en-US" sz="4000" b="1" dirty="0">
            <a:latin typeface="Times New Roman" panose="02020603050405020304" pitchFamily="18" charset="0"/>
            <a:cs typeface="Times New Roman" panose="02020603050405020304" pitchFamily="18" charset="0"/>
          </a:endParaRPr>
        </a:p>
      </dgm:t>
    </dgm:pt>
    <dgm:pt modelId="{07BEE190-31D6-4623-B6B3-663E664DCE85}" type="parTrans" cxnId="{DEE29EA8-B65D-4B56-92EC-1E636430470A}">
      <dgm:prSet/>
      <dgm:spPr/>
      <dgm:t>
        <a:bodyPr/>
        <a:lstStyle/>
        <a:p>
          <a:endParaRPr lang="en-US"/>
        </a:p>
      </dgm:t>
    </dgm:pt>
    <dgm:pt modelId="{C1676453-6BB3-4EE5-BFA2-D84DFB884337}" type="sibTrans" cxnId="{DEE29EA8-B65D-4B56-92EC-1E636430470A}">
      <dgm:prSet/>
      <dgm:spPr/>
      <dgm:t>
        <a:bodyPr/>
        <a:lstStyle/>
        <a:p>
          <a:endParaRPr lang="en-US"/>
        </a:p>
      </dgm:t>
    </dgm:pt>
    <dgm:pt modelId="{CC2D815C-01BF-4CF6-A02F-F353419EEDE8}" type="pres">
      <dgm:prSet presAssocID="{6FBC8C13-E498-40AC-BB09-E68EC80E2406}" presName="linearFlow" presStyleCnt="0">
        <dgm:presLayoutVars>
          <dgm:dir/>
          <dgm:animLvl val="lvl"/>
          <dgm:resizeHandles val="exact"/>
        </dgm:presLayoutVars>
      </dgm:prSet>
      <dgm:spPr/>
    </dgm:pt>
    <dgm:pt modelId="{6DDA605B-8387-489D-9D65-2185856C24F6}" type="pres">
      <dgm:prSet presAssocID="{8DBF4104-CCC7-4A42-9A09-ADBF2C16D58E}" presName="composite" presStyleCnt="0"/>
      <dgm:spPr/>
    </dgm:pt>
    <dgm:pt modelId="{5135E3EF-7BDA-4BEF-9131-C611E4D5823D}" type="pres">
      <dgm:prSet presAssocID="{8DBF4104-CCC7-4A42-9A09-ADBF2C16D58E}" presName="parentText" presStyleLbl="alignNode1" presStyleIdx="0" presStyleCnt="3">
        <dgm:presLayoutVars>
          <dgm:chMax val="1"/>
          <dgm:bulletEnabled val="1"/>
        </dgm:presLayoutVars>
      </dgm:prSet>
      <dgm:spPr/>
    </dgm:pt>
    <dgm:pt modelId="{343AEEC8-F85D-4527-B7ED-1A6442285C83}" type="pres">
      <dgm:prSet presAssocID="{8DBF4104-CCC7-4A42-9A09-ADBF2C16D58E}" presName="descendantText" presStyleLbl="alignAcc1" presStyleIdx="0" presStyleCnt="3">
        <dgm:presLayoutVars>
          <dgm:bulletEnabled val="1"/>
        </dgm:presLayoutVars>
      </dgm:prSet>
      <dgm:spPr/>
    </dgm:pt>
    <dgm:pt modelId="{48082EF5-EB32-4B77-B134-0B9399712E74}" type="pres">
      <dgm:prSet presAssocID="{B7F022E5-4E1A-4E18-8EC7-64DDCBF1EF7D}" presName="sp" presStyleCnt="0"/>
      <dgm:spPr/>
    </dgm:pt>
    <dgm:pt modelId="{8E4E3F2E-8FEA-4807-BECA-A40AE9F7D3CB}" type="pres">
      <dgm:prSet presAssocID="{25A8E988-608A-48EB-B413-10416380ECD5}" presName="composite" presStyleCnt="0"/>
      <dgm:spPr/>
    </dgm:pt>
    <dgm:pt modelId="{74FD4009-2CD5-48D9-BCD5-7AB35619E49B}" type="pres">
      <dgm:prSet presAssocID="{25A8E988-608A-48EB-B413-10416380ECD5}" presName="parentText" presStyleLbl="alignNode1" presStyleIdx="1" presStyleCnt="3">
        <dgm:presLayoutVars>
          <dgm:chMax val="1"/>
          <dgm:bulletEnabled val="1"/>
        </dgm:presLayoutVars>
      </dgm:prSet>
      <dgm:spPr/>
    </dgm:pt>
    <dgm:pt modelId="{DA8AC89A-1B24-4C0E-8E9F-BD4CF4DE8018}" type="pres">
      <dgm:prSet presAssocID="{25A8E988-608A-48EB-B413-10416380ECD5}" presName="descendantText" presStyleLbl="alignAcc1" presStyleIdx="1" presStyleCnt="3">
        <dgm:presLayoutVars>
          <dgm:bulletEnabled val="1"/>
        </dgm:presLayoutVars>
      </dgm:prSet>
      <dgm:spPr/>
    </dgm:pt>
    <dgm:pt modelId="{F60D6F2C-898F-4B6D-97F9-D860899E60D6}" type="pres">
      <dgm:prSet presAssocID="{5078C76D-6B07-4131-BF9E-BE6017D603EB}" presName="sp" presStyleCnt="0"/>
      <dgm:spPr/>
    </dgm:pt>
    <dgm:pt modelId="{8BE49281-3A69-4290-BD9C-F382309B06E7}" type="pres">
      <dgm:prSet presAssocID="{05C99D6E-76F9-485A-9B93-4EAF0856B887}" presName="composite" presStyleCnt="0"/>
      <dgm:spPr/>
    </dgm:pt>
    <dgm:pt modelId="{D7E0A30D-EFE0-476C-B79D-562988D2763A}" type="pres">
      <dgm:prSet presAssocID="{05C99D6E-76F9-485A-9B93-4EAF0856B887}" presName="parentText" presStyleLbl="alignNode1" presStyleIdx="2" presStyleCnt="3">
        <dgm:presLayoutVars>
          <dgm:chMax val="1"/>
          <dgm:bulletEnabled val="1"/>
        </dgm:presLayoutVars>
      </dgm:prSet>
      <dgm:spPr/>
    </dgm:pt>
    <dgm:pt modelId="{A86B780B-DDB9-403C-8404-D363DB3A22D8}" type="pres">
      <dgm:prSet presAssocID="{05C99D6E-76F9-485A-9B93-4EAF0856B887}" presName="descendantText" presStyleLbl="alignAcc1" presStyleIdx="2" presStyleCnt="3">
        <dgm:presLayoutVars>
          <dgm:bulletEnabled val="1"/>
        </dgm:presLayoutVars>
      </dgm:prSet>
      <dgm:spPr/>
    </dgm:pt>
  </dgm:ptLst>
  <dgm:cxnLst>
    <dgm:cxn modelId="{23BAB502-FC41-435D-8F59-E0FA6F371F5E}" type="presOf" srcId="{8DBF4104-CCC7-4A42-9A09-ADBF2C16D58E}" destId="{5135E3EF-7BDA-4BEF-9131-C611E4D5823D}" srcOrd="0" destOrd="0" presId="urn:microsoft.com/office/officeart/2005/8/layout/chevron2"/>
    <dgm:cxn modelId="{49EE9138-AFCA-4F92-BBCA-69BEE69CC977}" srcId="{6FBC8C13-E498-40AC-BB09-E68EC80E2406}" destId="{8DBF4104-CCC7-4A42-9A09-ADBF2C16D58E}" srcOrd="0" destOrd="0" parTransId="{0C5AD55F-A5BA-4EB4-9975-E1896EC42A62}" sibTransId="{B7F022E5-4E1A-4E18-8EC7-64DDCBF1EF7D}"/>
    <dgm:cxn modelId="{86C0D670-A4B2-4E50-AF9B-CC3B55B823A6}" type="presOf" srcId="{6FBC8C13-E498-40AC-BB09-E68EC80E2406}" destId="{CC2D815C-01BF-4CF6-A02F-F353419EEDE8}" srcOrd="0" destOrd="0" presId="urn:microsoft.com/office/officeart/2005/8/layout/chevron2"/>
    <dgm:cxn modelId="{582D1375-0104-475F-8651-1B0A5C57C37B}" type="presOf" srcId="{05C99D6E-76F9-485A-9B93-4EAF0856B887}" destId="{D7E0A30D-EFE0-476C-B79D-562988D2763A}" srcOrd="0" destOrd="0" presId="urn:microsoft.com/office/officeart/2005/8/layout/chevron2"/>
    <dgm:cxn modelId="{2CE04376-E339-41C1-A964-2038181F7E36}" srcId="{6FBC8C13-E498-40AC-BB09-E68EC80E2406}" destId="{05C99D6E-76F9-485A-9B93-4EAF0856B887}" srcOrd="2" destOrd="0" parTransId="{624069E3-DE49-47C3-B9B7-B4C594A25CE1}" sibTransId="{1ADBEFFE-C3AC-444C-9DDA-1326E9D58BE7}"/>
    <dgm:cxn modelId="{2D89D980-F9A9-4445-8B38-B2D553CE2E1F}" type="presOf" srcId="{F07A3C92-2F69-4131-B878-4447297664F3}" destId="{DA8AC89A-1B24-4C0E-8E9F-BD4CF4DE8018}" srcOrd="0" destOrd="0" presId="urn:microsoft.com/office/officeart/2005/8/layout/chevron2"/>
    <dgm:cxn modelId="{A7792E81-74F0-482D-BFC8-A44A67343604}" type="presOf" srcId="{C5DD91B5-128E-4E8C-9AEB-8BFEF42E997F}" destId="{343AEEC8-F85D-4527-B7ED-1A6442285C83}" srcOrd="0" destOrd="0" presId="urn:microsoft.com/office/officeart/2005/8/layout/chevron2"/>
    <dgm:cxn modelId="{12B2B28F-59C4-4345-B863-610B63593326}" srcId="{25A8E988-608A-48EB-B413-10416380ECD5}" destId="{F07A3C92-2F69-4131-B878-4447297664F3}" srcOrd="0" destOrd="0" parTransId="{86A622BA-1D96-4F55-8EB3-AF988AAEE6DC}" sibTransId="{AEF828B3-4B6E-44BE-A18E-D7F9C72EEAF9}"/>
    <dgm:cxn modelId="{825F0C90-D3E3-48C9-A91D-AB85B7462AA4}" srcId="{8DBF4104-CCC7-4A42-9A09-ADBF2C16D58E}" destId="{C5DD91B5-128E-4E8C-9AEB-8BFEF42E997F}" srcOrd="0" destOrd="0" parTransId="{BC6BB932-E556-4123-9C9B-42295D2A2F86}" sibTransId="{A38182F8-278F-46B0-9F8E-9CF2BA0D1505}"/>
    <dgm:cxn modelId="{DEE29EA8-B65D-4B56-92EC-1E636430470A}" srcId="{05C99D6E-76F9-485A-9B93-4EAF0856B887}" destId="{D70FC442-BF6E-4D75-97A7-710747CB7944}" srcOrd="0" destOrd="0" parTransId="{07BEE190-31D6-4623-B6B3-663E664DCE85}" sibTransId="{C1676453-6BB3-4EE5-BFA2-D84DFB884337}"/>
    <dgm:cxn modelId="{628CCEB6-D96D-444B-9317-B80A0F1F2385}" type="presOf" srcId="{25A8E988-608A-48EB-B413-10416380ECD5}" destId="{74FD4009-2CD5-48D9-BCD5-7AB35619E49B}" srcOrd="0" destOrd="0" presId="urn:microsoft.com/office/officeart/2005/8/layout/chevron2"/>
    <dgm:cxn modelId="{68740AE7-7FC5-4E7E-ADA4-8FD3BC07F38F}" srcId="{6FBC8C13-E498-40AC-BB09-E68EC80E2406}" destId="{25A8E988-608A-48EB-B413-10416380ECD5}" srcOrd="1" destOrd="0" parTransId="{A294E122-BCF8-42D1-B9BC-69813CB7BF77}" sibTransId="{5078C76D-6B07-4131-BF9E-BE6017D603EB}"/>
    <dgm:cxn modelId="{72D24BEE-B0C8-4FEF-BCEB-3A23FDA9A8D4}" type="presOf" srcId="{D70FC442-BF6E-4D75-97A7-710747CB7944}" destId="{A86B780B-DDB9-403C-8404-D363DB3A22D8}" srcOrd="0" destOrd="0" presId="urn:microsoft.com/office/officeart/2005/8/layout/chevron2"/>
    <dgm:cxn modelId="{591CF761-CB10-4477-B81B-1C8CB0EEB478}" type="presParOf" srcId="{CC2D815C-01BF-4CF6-A02F-F353419EEDE8}" destId="{6DDA605B-8387-489D-9D65-2185856C24F6}" srcOrd="0" destOrd="0" presId="urn:microsoft.com/office/officeart/2005/8/layout/chevron2"/>
    <dgm:cxn modelId="{87D7E5C3-D7E2-4426-A533-80ED361191D3}" type="presParOf" srcId="{6DDA605B-8387-489D-9D65-2185856C24F6}" destId="{5135E3EF-7BDA-4BEF-9131-C611E4D5823D}" srcOrd="0" destOrd="0" presId="urn:microsoft.com/office/officeart/2005/8/layout/chevron2"/>
    <dgm:cxn modelId="{BD7B28DF-1A53-484F-BC68-F5ABF58228B8}" type="presParOf" srcId="{6DDA605B-8387-489D-9D65-2185856C24F6}" destId="{343AEEC8-F85D-4527-B7ED-1A6442285C83}" srcOrd="1" destOrd="0" presId="urn:microsoft.com/office/officeart/2005/8/layout/chevron2"/>
    <dgm:cxn modelId="{069D6C2B-1F67-4FF4-B1A5-4C6C063938C7}" type="presParOf" srcId="{CC2D815C-01BF-4CF6-A02F-F353419EEDE8}" destId="{48082EF5-EB32-4B77-B134-0B9399712E74}" srcOrd="1" destOrd="0" presId="urn:microsoft.com/office/officeart/2005/8/layout/chevron2"/>
    <dgm:cxn modelId="{0C0769CC-FEA0-4832-83BE-8733D701F687}" type="presParOf" srcId="{CC2D815C-01BF-4CF6-A02F-F353419EEDE8}" destId="{8E4E3F2E-8FEA-4807-BECA-A40AE9F7D3CB}" srcOrd="2" destOrd="0" presId="urn:microsoft.com/office/officeart/2005/8/layout/chevron2"/>
    <dgm:cxn modelId="{FBEF65FA-E61F-444C-A9D0-4AB16516622F}" type="presParOf" srcId="{8E4E3F2E-8FEA-4807-BECA-A40AE9F7D3CB}" destId="{74FD4009-2CD5-48D9-BCD5-7AB35619E49B}" srcOrd="0" destOrd="0" presId="urn:microsoft.com/office/officeart/2005/8/layout/chevron2"/>
    <dgm:cxn modelId="{57B07552-FECD-48C0-8BB1-6E5A807F10CF}" type="presParOf" srcId="{8E4E3F2E-8FEA-4807-BECA-A40AE9F7D3CB}" destId="{DA8AC89A-1B24-4C0E-8E9F-BD4CF4DE8018}" srcOrd="1" destOrd="0" presId="urn:microsoft.com/office/officeart/2005/8/layout/chevron2"/>
    <dgm:cxn modelId="{EBBBB774-7AB6-48E4-B320-5F13A38246FE}" type="presParOf" srcId="{CC2D815C-01BF-4CF6-A02F-F353419EEDE8}" destId="{F60D6F2C-898F-4B6D-97F9-D860899E60D6}" srcOrd="3" destOrd="0" presId="urn:microsoft.com/office/officeart/2005/8/layout/chevron2"/>
    <dgm:cxn modelId="{40E931D1-18D9-4A03-8F41-9BA2F8411EE2}" type="presParOf" srcId="{CC2D815C-01BF-4CF6-A02F-F353419EEDE8}" destId="{8BE49281-3A69-4290-BD9C-F382309B06E7}" srcOrd="4" destOrd="0" presId="urn:microsoft.com/office/officeart/2005/8/layout/chevron2"/>
    <dgm:cxn modelId="{079409ED-431B-4709-ABB4-50CD87144866}" type="presParOf" srcId="{8BE49281-3A69-4290-BD9C-F382309B06E7}" destId="{D7E0A30D-EFE0-476C-B79D-562988D2763A}" srcOrd="0" destOrd="0" presId="urn:microsoft.com/office/officeart/2005/8/layout/chevron2"/>
    <dgm:cxn modelId="{1A94B0CD-3931-4014-802B-51AA235DDB4F}" type="presParOf" srcId="{8BE49281-3A69-4290-BD9C-F382309B06E7}" destId="{A86B780B-DDB9-403C-8404-D363DB3A22D8}"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35E3EF-7BDA-4BEF-9131-C611E4D5823D}">
      <dsp:nvSpPr>
        <dsp:cNvPr id="0" name=""/>
        <dsp:cNvSpPr/>
      </dsp:nvSpPr>
      <dsp:spPr>
        <a:xfrm rot="5400000">
          <a:off x="-238635" y="241152"/>
          <a:ext cx="1590901" cy="1113631"/>
        </a:xfrm>
        <a:prstGeom prst="chevron">
          <a:avLst/>
        </a:prstGeom>
        <a:solidFill>
          <a:srgbClr val="00B0F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685" tIns="19685" rIns="19685" bIns="19685" numCol="1" spcCol="1270" anchor="ctr" anchorCtr="0">
          <a:noAutofit/>
        </a:bodyPr>
        <a:lstStyle/>
        <a:p>
          <a:pPr marL="0" lvl="0" indent="0" algn="ctr" defTabSz="1377950">
            <a:lnSpc>
              <a:spcPct val="90000"/>
            </a:lnSpc>
            <a:spcBef>
              <a:spcPct val="0"/>
            </a:spcBef>
            <a:spcAft>
              <a:spcPct val="35000"/>
            </a:spcAft>
            <a:buNone/>
          </a:pPr>
          <a:r>
            <a:rPr lang="en-US" sz="3100" b="1" kern="1200">
              <a:solidFill>
                <a:schemeClr val="tx1"/>
              </a:solidFill>
              <a:latin typeface="Arial" pitchFamily="34" charset="0"/>
              <a:cs typeface="Arial" pitchFamily="34" charset="0"/>
            </a:rPr>
            <a:t>I</a:t>
          </a:r>
          <a:r>
            <a:rPr lang="en-US" sz="3100" b="1" kern="1200">
              <a:solidFill>
                <a:schemeClr val="tx1"/>
              </a:solidFill>
            </a:rPr>
            <a:t>.</a:t>
          </a:r>
          <a:endParaRPr lang="en-US" sz="3100" kern="1200">
            <a:solidFill>
              <a:schemeClr val="tx1"/>
            </a:solidFill>
          </a:endParaRPr>
        </a:p>
      </dsp:txBody>
      <dsp:txXfrm rot="-5400000">
        <a:off x="1" y="559333"/>
        <a:ext cx="1113631" cy="477270"/>
      </dsp:txXfrm>
    </dsp:sp>
    <dsp:sp modelId="{343AEEC8-F85D-4527-B7ED-1A6442285C83}">
      <dsp:nvSpPr>
        <dsp:cNvPr id="0" name=""/>
        <dsp:cNvSpPr/>
      </dsp:nvSpPr>
      <dsp:spPr>
        <a:xfrm rot="5400000">
          <a:off x="4154572" y="-3038424"/>
          <a:ext cx="1034086" cy="7115968"/>
        </a:xfrm>
        <a:prstGeom prst="round2SameRect">
          <a:avLst/>
        </a:prstGeom>
        <a:solidFill>
          <a:schemeClr val="bg1">
            <a:lumMod val="75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84480" tIns="25400" rIns="25400" bIns="25400" numCol="1" spcCol="1270" anchor="ctr" anchorCtr="0">
          <a:noAutofit/>
        </a:bodyPr>
        <a:lstStyle/>
        <a:p>
          <a:pPr marL="285750" lvl="1" indent="-285750" algn="l" defTabSz="1778000">
            <a:lnSpc>
              <a:spcPct val="90000"/>
            </a:lnSpc>
            <a:spcBef>
              <a:spcPct val="0"/>
            </a:spcBef>
            <a:spcAft>
              <a:spcPct val="15000"/>
            </a:spcAft>
            <a:buChar char="•"/>
          </a:pPr>
          <a:r>
            <a:rPr lang="en-US" sz="4000" b="1" kern="1200" dirty="0" err="1">
              <a:latin typeface="Times New Roman" panose="02020603050405020304" pitchFamily="18" charset="0"/>
              <a:cs typeface="Times New Roman" panose="02020603050405020304" pitchFamily="18" charset="0"/>
            </a:rPr>
            <a:t>Lý</a:t>
          </a:r>
          <a:r>
            <a:rPr lang="en-US" sz="4000" b="1" kern="1200" dirty="0">
              <a:latin typeface="Times New Roman" panose="02020603050405020304" pitchFamily="18" charset="0"/>
              <a:cs typeface="Times New Roman" panose="02020603050405020304" pitchFamily="18" charset="0"/>
            </a:rPr>
            <a:t> do </a:t>
          </a:r>
          <a:r>
            <a:rPr lang="en-US" sz="4000" b="1" kern="1200" dirty="0" err="1">
              <a:latin typeface="Times New Roman" panose="02020603050405020304" pitchFamily="18" charset="0"/>
              <a:cs typeface="Times New Roman" panose="02020603050405020304" pitchFamily="18" charset="0"/>
            </a:rPr>
            <a:t>vận</a:t>
          </a:r>
          <a:r>
            <a:rPr lang="en-US" sz="4000" b="1" kern="1200" dirty="0">
              <a:latin typeface="Times New Roman" panose="02020603050405020304" pitchFamily="18" charset="0"/>
              <a:cs typeface="Times New Roman" panose="02020603050405020304" pitchFamily="18" charset="0"/>
            </a:rPr>
            <a:t> </a:t>
          </a:r>
          <a:r>
            <a:rPr lang="en-US" sz="4000" b="1" kern="1200" dirty="0" err="1">
              <a:latin typeface="Times New Roman" panose="02020603050405020304" pitchFamily="18" charset="0"/>
              <a:cs typeface="Times New Roman" panose="02020603050405020304" pitchFamily="18" charset="0"/>
            </a:rPr>
            <a:t>dụng</a:t>
          </a:r>
          <a:r>
            <a:rPr lang="en-US" sz="4000" b="1" kern="1200" dirty="0">
              <a:latin typeface="Times New Roman" panose="02020603050405020304" pitchFamily="18" charset="0"/>
              <a:cs typeface="Times New Roman" panose="02020603050405020304" pitchFamily="18" charset="0"/>
            </a:rPr>
            <a:t> </a:t>
          </a:r>
          <a:r>
            <a:rPr lang="en-US" sz="4000" b="1" kern="1200" dirty="0" err="1">
              <a:latin typeface="Times New Roman" panose="02020603050405020304" pitchFamily="18" charset="0"/>
              <a:cs typeface="Times New Roman" panose="02020603050405020304" pitchFamily="18" charset="0"/>
            </a:rPr>
            <a:t>kiến</a:t>
          </a:r>
          <a:r>
            <a:rPr lang="en-US" sz="4000" b="1" kern="1200" dirty="0">
              <a:latin typeface="Times New Roman" panose="02020603050405020304" pitchFamily="18" charset="0"/>
              <a:cs typeface="Times New Roman" panose="02020603050405020304" pitchFamily="18" charset="0"/>
            </a:rPr>
            <a:t> </a:t>
          </a:r>
          <a:r>
            <a:rPr lang="en-US" sz="4000" b="1" kern="1200" dirty="0" err="1">
              <a:latin typeface="Times New Roman" panose="02020603050405020304" pitchFamily="18" charset="0"/>
              <a:cs typeface="Times New Roman" panose="02020603050405020304" pitchFamily="18" charset="0"/>
            </a:rPr>
            <a:t>thức</a:t>
          </a:r>
          <a:r>
            <a:rPr lang="en-US" sz="4000" b="1" kern="1200" dirty="0">
              <a:latin typeface="Times New Roman" panose="02020603050405020304" pitchFamily="18" charset="0"/>
              <a:cs typeface="Times New Roman" panose="02020603050405020304" pitchFamily="18" charset="0"/>
            </a:rPr>
            <a:t> </a:t>
          </a:r>
          <a:r>
            <a:rPr lang="en-US" sz="4000" b="1" kern="1200" dirty="0" err="1">
              <a:latin typeface="Times New Roman" panose="02020603050405020304" pitchFamily="18" charset="0"/>
              <a:cs typeface="Times New Roman" panose="02020603050405020304" pitchFamily="18" charset="0"/>
            </a:rPr>
            <a:t>về</a:t>
          </a:r>
          <a:r>
            <a:rPr lang="en-US" sz="4000" b="1" kern="1200" dirty="0">
              <a:latin typeface="Times New Roman" panose="02020603050405020304" pitchFamily="18" charset="0"/>
              <a:cs typeface="Times New Roman" panose="02020603050405020304" pitchFamily="18" charset="0"/>
            </a:rPr>
            <a:t> CMCN 4.0 </a:t>
          </a:r>
          <a:r>
            <a:rPr lang="en-US" sz="4000" b="1" kern="1200" dirty="0" err="1">
              <a:latin typeface="Times New Roman" panose="02020603050405020304" pitchFamily="18" charset="0"/>
              <a:cs typeface="Times New Roman" panose="02020603050405020304" pitchFamily="18" charset="0"/>
            </a:rPr>
            <a:t>vào</a:t>
          </a:r>
          <a:r>
            <a:rPr lang="en-US" sz="4000" b="1" kern="1200" dirty="0">
              <a:latin typeface="Times New Roman" panose="02020603050405020304" pitchFamily="18" charset="0"/>
              <a:cs typeface="Times New Roman" panose="02020603050405020304" pitchFamily="18" charset="0"/>
            </a:rPr>
            <a:t> </a:t>
          </a:r>
          <a:r>
            <a:rPr lang="en-US" sz="4000" b="1" kern="1200" dirty="0" err="1">
              <a:latin typeface="Times New Roman" panose="02020603050405020304" pitchFamily="18" charset="0"/>
              <a:cs typeface="Times New Roman" panose="02020603050405020304" pitchFamily="18" charset="0"/>
            </a:rPr>
            <a:t>bài</a:t>
          </a:r>
          <a:r>
            <a:rPr lang="en-US" sz="4000" b="1" kern="1200" dirty="0">
              <a:latin typeface="Times New Roman" panose="02020603050405020304" pitchFamily="18" charset="0"/>
              <a:cs typeface="Times New Roman" panose="02020603050405020304" pitchFamily="18" charset="0"/>
            </a:rPr>
            <a:t> 9</a:t>
          </a:r>
        </a:p>
      </dsp:txBody>
      <dsp:txXfrm rot="-5400000">
        <a:off x="1113631" y="52997"/>
        <a:ext cx="7065488" cy="933126"/>
      </dsp:txXfrm>
    </dsp:sp>
    <dsp:sp modelId="{74FD4009-2CD5-48D9-BCD5-7AB35619E49B}">
      <dsp:nvSpPr>
        <dsp:cNvPr id="0" name=""/>
        <dsp:cNvSpPr/>
      </dsp:nvSpPr>
      <dsp:spPr>
        <a:xfrm rot="5400000">
          <a:off x="-238635" y="1637902"/>
          <a:ext cx="1590901" cy="1113631"/>
        </a:xfrm>
        <a:prstGeom prst="chevron">
          <a:avLst/>
        </a:prstGeom>
        <a:solidFill>
          <a:srgbClr val="00B0F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685" tIns="19685" rIns="19685" bIns="19685" numCol="1" spcCol="1270" anchor="ctr" anchorCtr="0">
          <a:noAutofit/>
        </a:bodyPr>
        <a:lstStyle/>
        <a:p>
          <a:pPr marL="0" lvl="0" indent="0" algn="ctr" defTabSz="1377950">
            <a:lnSpc>
              <a:spcPct val="90000"/>
            </a:lnSpc>
            <a:spcBef>
              <a:spcPct val="0"/>
            </a:spcBef>
            <a:spcAft>
              <a:spcPct val="35000"/>
            </a:spcAft>
            <a:buNone/>
          </a:pPr>
          <a:r>
            <a:rPr lang="en-US" sz="3100" b="1" kern="1200">
              <a:solidFill>
                <a:schemeClr val="tx1"/>
              </a:solidFill>
            </a:rPr>
            <a:t>II.</a:t>
          </a:r>
          <a:endParaRPr lang="en-US" sz="3100" kern="1200">
            <a:solidFill>
              <a:schemeClr val="tx1"/>
            </a:solidFill>
          </a:endParaRPr>
        </a:p>
      </dsp:txBody>
      <dsp:txXfrm rot="-5400000">
        <a:off x="1" y="1956083"/>
        <a:ext cx="1113631" cy="477270"/>
      </dsp:txXfrm>
    </dsp:sp>
    <dsp:sp modelId="{DA8AC89A-1B24-4C0E-8E9F-BD4CF4DE8018}">
      <dsp:nvSpPr>
        <dsp:cNvPr id="0" name=""/>
        <dsp:cNvSpPr/>
      </dsp:nvSpPr>
      <dsp:spPr>
        <a:xfrm rot="5400000">
          <a:off x="4154572" y="-1641673"/>
          <a:ext cx="1034086" cy="7115968"/>
        </a:xfrm>
        <a:prstGeom prst="round2SameRect">
          <a:avLst/>
        </a:prstGeom>
        <a:solidFill>
          <a:schemeClr val="bg1">
            <a:lumMod val="75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84480" tIns="25400" rIns="25400" bIns="25400" numCol="1" spcCol="1270" anchor="ctr" anchorCtr="0">
          <a:noAutofit/>
        </a:bodyPr>
        <a:lstStyle/>
        <a:p>
          <a:pPr marL="285750" lvl="1" indent="-285750" algn="l" defTabSz="1778000">
            <a:lnSpc>
              <a:spcPct val="90000"/>
            </a:lnSpc>
            <a:spcBef>
              <a:spcPct val="0"/>
            </a:spcBef>
            <a:spcAft>
              <a:spcPct val="15000"/>
            </a:spcAft>
            <a:buChar char="•"/>
          </a:pPr>
          <a:r>
            <a:rPr lang="en-US" sz="4000" b="1" kern="1200" dirty="0" err="1">
              <a:latin typeface="Times New Roman" panose="02020603050405020304" pitchFamily="18" charset="0"/>
              <a:cs typeface="Times New Roman" panose="02020603050405020304" pitchFamily="18" charset="0"/>
            </a:rPr>
            <a:t>Một</a:t>
          </a:r>
          <a:r>
            <a:rPr lang="en-US" sz="4000" b="1" kern="1200" dirty="0">
              <a:latin typeface="Times New Roman" panose="02020603050405020304" pitchFamily="18" charset="0"/>
              <a:cs typeface="Times New Roman" panose="02020603050405020304" pitchFamily="18" charset="0"/>
            </a:rPr>
            <a:t> </a:t>
          </a:r>
          <a:r>
            <a:rPr lang="en-US" sz="4000" b="1" kern="1200" dirty="0" err="1">
              <a:latin typeface="Times New Roman" panose="02020603050405020304" pitchFamily="18" charset="0"/>
              <a:cs typeface="Times New Roman" panose="02020603050405020304" pitchFamily="18" charset="0"/>
            </a:rPr>
            <a:t>số</a:t>
          </a:r>
          <a:r>
            <a:rPr lang="en-US" sz="4000" b="1" kern="1200" dirty="0">
              <a:latin typeface="Times New Roman" panose="02020603050405020304" pitchFamily="18" charset="0"/>
              <a:cs typeface="Times New Roman" panose="02020603050405020304" pitchFamily="18" charset="0"/>
            </a:rPr>
            <a:t> </a:t>
          </a:r>
          <a:r>
            <a:rPr lang="en-US" sz="4000" b="1" kern="1200" dirty="0" err="1">
              <a:latin typeface="Times New Roman" panose="02020603050405020304" pitchFamily="18" charset="0"/>
              <a:cs typeface="Times New Roman" panose="02020603050405020304" pitchFamily="18" charset="0"/>
            </a:rPr>
            <a:t>giải</a:t>
          </a:r>
          <a:r>
            <a:rPr lang="en-US" sz="4000" b="1" kern="1200" dirty="0">
              <a:latin typeface="Times New Roman" panose="02020603050405020304" pitchFamily="18" charset="0"/>
              <a:cs typeface="Times New Roman" panose="02020603050405020304" pitchFamily="18" charset="0"/>
            </a:rPr>
            <a:t> </a:t>
          </a:r>
          <a:r>
            <a:rPr lang="en-US" sz="4000" b="1" kern="1200" dirty="0" err="1">
              <a:latin typeface="Times New Roman" panose="02020603050405020304" pitchFamily="18" charset="0"/>
              <a:cs typeface="Times New Roman" panose="02020603050405020304" pitchFamily="18" charset="0"/>
            </a:rPr>
            <a:t>pháp</a:t>
          </a:r>
          <a:r>
            <a:rPr lang="en-US" sz="4000" b="1" kern="1200" dirty="0">
              <a:latin typeface="Times New Roman" panose="02020603050405020304" pitchFamily="18" charset="0"/>
              <a:cs typeface="Times New Roman" panose="02020603050405020304" pitchFamily="18" charset="0"/>
            </a:rPr>
            <a:t> </a:t>
          </a:r>
          <a:r>
            <a:rPr lang="en-US" sz="4000" b="1" kern="1200" dirty="0" err="1">
              <a:latin typeface="Times New Roman" panose="02020603050405020304" pitchFamily="18" charset="0"/>
              <a:cs typeface="Times New Roman" panose="02020603050405020304" pitchFamily="18" charset="0"/>
            </a:rPr>
            <a:t>thực</a:t>
          </a:r>
          <a:r>
            <a:rPr lang="en-US" sz="4000" b="1" kern="1200" dirty="0">
              <a:latin typeface="Times New Roman" panose="02020603050405020304" pitchFamily="18" charset="0"/>
              <a:cs typeface="Times New Roman" panose="02020603050405020304" pitchFamily="18" charset="0"/>
            </a:rPr>
            <a:t> </a:t>
          </a:r>
          <a:r>
            <a:rPr lang="en-US" sz="4000" b="1" kern="1200" dirty="0" err="1">
              <a:latin typeface="Times New Roman" panose="02020603050405020304" pitchFamily="18" charset="0"/>
              <a:cs typeface="Times New Roman" panose="02020603050405020304" pitchFamily="18" charset="0"/>
            </a:rPr>
            <a:t>hiện</a:t>
          </a:r>
          <a:endParaRPr lang="en-US" sz="4000" b="1" kern="1200" dirty="0">
            <a:latin typeface="Times New Roman" panose="02020603050405020304" pitchFamily="18" charset="0"/>
            <a:cs typeface="Times New Roman" panose="02020603050405020304" pitchFamily="18" charset="0"/>
          </a:endParaRPr>
        </a:p>
      </dsp:txBody>
      <dsp:txXfrm rot="-5400000">
        <a:off x="1113631" y="1449748"/>
        <a:ext cx="7065488" cy="933126"/>
      </dsp:txXfrm>
    </dsp:sp>
    <dsp:sp modelId="{D7E0A30D-EFE0-476C-B79D-562988D2763A}">
      <dsp:nvSpPr>
        <dsp:cNvPr id="0" name=""/>
        <dsp:cNvSpPr/>
      </dsp:nvSpPr>
      <dsp:spPr>
        <a:xfrm rot="5400000">
          <a:off x="-238635" y="3034653"/>
          <a:ext cx="1590901" cy="1113631"/>
        </a:xfrm>
        <a:prstGeom prst="chevron">
          <a:avLst/>
        </a:prstGeom>
        <a:solidFill>
          <a:srgbClr val="00B0F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685" tIns="19685" rIns="19685" bIns="19685" numCol="1" spcCol="1270" anchor="ctr" anchorCtr="0">
          <a:noAutofit/>
        </a:bodyPr>
        <a:lstStyle/>
        <a:p>
          <a:pPr marL="0" lvl="0" indent="0" algn="ctr" defTabSz="1377950">
            <a:lnSpc>
              <a:spcPct val="90000"/>
            </a:lnSpc>
            <a:spcBef>
              <a:spcPct val="0"/>
            </a:spcBef>
            <a:spcAft>
              <a:spcPct val="35000"/>
            </a:spcAft>
            <a:buNone/>
          </a:pPr>
          <a:r>
            <a:rPr lang="en-US" sz="3100" b="1" kern="1200">
              <a:solidFill>
                <a:schemeClr val="tx1"/>
              </a:solidFill>
            </a:rPr>
            <a:t>III. </a:t>
          </a:r>
          <a:endParaRPr lang="en-US" sz="3100" kern="1200">
            <a:solidFill>
              <a:schemeClr val="tx1"/>
            </a:solidFill>
          </a:endParaRPr>
        </a:p>
      </dsp:txBody>
      <dsp:txXfrm rot="-5400000">
        <a:off x="1" y="3352834"/>
        <a:ext cx="1113631" cy="477270"/>
      </dsp:txXfrm>
    </dsp:sp>
    <dsp:sp modelId="{A86B780B-DDB9-403C-8404-D363DB3A22D8}">
      <dsp:nvSpPr>
        <dsp:cNvPr id="0" name=""/>
        <dsp:cNvSpPr/>
      </dsp:nvSpPr>
      <dsp:spPr>
        <a:xfrm rot="5400000">
          <a:off x="4154572" y="-244923"/>
          <a:ext cx="1034086" cy="7115968"/>
        </a:xfrm>
        <a:prstGeom prst="round2SameRect">
          <a:avLst/>
        </a:prstGeom>
        <a:solidFill>
          <a:schemeClr val="bg1">
            <a:lumMod val="75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84480" tIns="25400" rIns="25400" bIns="25400" numCol="1" spcCol="1270" anchor="ctr" anchorCtr="0">
          <a:noAutofit/>
        </a:bodyPr>
        <a:lstStyle/>
        <a:p>
          <a:pPr marL="285750" lvl="1" indent="-285750" algn="l" defTabSz="1778000">
            <a:lnSpc>
              <a:spcPct val="90000"/>
            </a:lnSpc>
            <a:spcBef>
              <a:spcPct val="0"/>
            </a:spcBef>
            <a:spcAft>
              <a:spcPct val="15000"/>
            </a:spcAft>
            <a:buChar char="•"/>
          </a:pPr>
          <a:r>
            <a:rPr lang="en-US" sz="4000" b="1" kern="1200" dirty="0" err="1">
              <a:latin typeface="Times New Roman" panose="02020603050405020304" pitchFamily="18" charset="0"/>
              <a:cs typeface="Times New Roman" panose="02020603050405020304" pitchFamily="18" charset="0"/>
            </a:rPr>
            <a:t>Kết</a:t>
          </a:r>
          <a:r>
            <a:rPr lang="en-US" sz="4000" b="1" kern="1200" dirty="0">
              <a:latin typeface="Times New Roman" panose="02020603050405020304" pitchFamily="18" charset="0"/>
              <a:cs typeface="Times New Roman" panose="02020603050405020304" pitchFamily="18" charset="0"/>
            </a:rPr>
            <a:t> </a:t>
          </a:r>
          <a:r>
            <a:rPr lang="en-US" sz="4000" b="1" kern="1200" dirty="0" err="1">
              <a:latin typeface="Times New Roman" panose="02020603050405020304" pitchFamily="18" charset="0"/>
              <a:cs typeface="Times New Roman" panose="02020603050405020304" pitchFamily="18" charset="0"/>
            </a:rPr>
            <a:t>luận</a:t>
          </a:r>
          <a:r>
            <a:rPr lang="en-US" sz="4000" b="1" kern="1200" dirty="0">
              <a:latin typeface="Times New Roman" panose="02020603050405020304" pitchFamily="18" charset="0"/>
              <a:cs typeface="Times New Roman" panose="02020603050405020304" pitchFamily="18" charset="0"/>
            </a:rPr>
            <a:t> </a:t>
          </a:r>
          <a:r>
            <a:rPr lang="en-US" sz="4000" b="1" kern="1200" dirty="0" err="1">
              <a:latin typeface="Times New Roman" panose="02020603050405020304" pitchFamily="18" charset="0"/>
              <a:cs typeface="Times New Roman" panose="02020603050405020304" pitchFamily="18" charset="0"/>
            </a:rPr>
            <a:t>và</a:t>
          </a:r>
          <a:r>
            <a:rPr lang="en-US" sz="4000" b="1" kern="1200" dirty="0">
              <a:latin typeface="Times New Roman" panose="02020603050405020304" pitchFamily="18" charset="0"/>
              <a:cs typeface="Times New Roman" panose="02020603050405020304" pitchFamily="18" charset="0"/>
            </a:rPr>
            <a:t> </a:t>
          </a:r>
          <a:r>
            <a:rPr lang="en-US" sz="4000" b="1" kern="1200" dirty="0" err="1">
              <a:latin typeface="Times New Roman" panose="02020603050405020304" pitchFamily="18" charset="0"/>
              <a:cs typeface="Times New Roman" panose="02020603050405020304" pitchFamily="18" charset="0"/>
            </a:rPr>
            <a:t>kiến</a:t>
          </a:r>
          <a:r>
            <a:rPr lang="en-US" sz="4000" b="1" kern="1200" dirty="0">
              <a:latin typeface="Times New Roman" panose="02020603050405020304" pitchFamily="18" charset="0"/>
              <a:cs typeface="Times New Roman" panose="02020603050405020304" pitchFamily="18" charset="0"/>
            </a:rPr>
            <a:t> </a:t>
          </a:r>
          <a:r>
            <a:rPr lang="en-US" sz="4000" b="1" kern="1200" dirty="0" err="1">
              <a:latin typeface="Times New Roman" panose="02020603050405020304" pitchFamily="18" charset="0"/>
              <a:cs typeface="Times New Roman" panose="02020603050405020304" pitchFamily="18" charset="0"/>
            </a:rPr>
            <a:t>nghị</a:t>
          </a:r>
          <a:endParaRPr lang="en-US" sz="4000" b="1" kern="1200" dirty="0">
            <a:latin typeface="Times New Roman" panose="02020603050405020304" pitchFamily="18" charset="0"/>
            <a:cs typeface="Times New Roman" panose="02020603050405020304" pitchFamily="18" charset="0"/>
          </a:endParaRPr>
        </a:p>
      </dsp:txBody>
      <dsp:txXfrm rot="-5400000">
        <a:off x="1113631" y="2846498"/>
        <a:ext cx="7065488" cy="933126"/>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7C7DE4FF-EC0A-4882-8F90-B7A1A8191E8B}" type="datetimeFigureOut">
              <a:rPr lang="en-US" smtClean="0"/>
              <a:t>8/17/2018</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C33D44AC-ABFC-4225-9BEA-9F3D03698688}" type="slidenum">
              <a:rPr lang="en-US" smtClean="0"/>
              <a:t>‹#›</a:t>
            </a:fld>
            <a:endParaRPr lang="en-US"/>
          </a:p>
        </p:txBody>
      </p:sp>
    </p:spTree>
    <p:extLst>
      <p:ext uri="{BB962C8B-B14F-4D97-AF65-F5344CB8AC3E}">
        <p14:creationId xmlns:p14="http://schemas.microsoft.com/office/powerpoint/2010/main" val="214226090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9F9B858-264C-4046-9774-A015BDB06D04}" type="datetimeFigureOut">
              <a:rPr lang="en-US" smtClean="0"/>
              <a:t>8/17/2018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C245EC7-AD82-4054-9CD9-92C91791CBB2}" type="slidenum">
              <a:rPr lang="en-US" smtClean="0"/>
              <a:t>‹#›</a:t>
            </a:fld>
            <a:endParaRPr lang="en-US"/>
          </a:p>
        </p:txBody>
      </p:sp>
    </p:spTree>
    <p:extLst>
      <p:ext uri="{BB962C8B-B14F-4D97-AF65-F5344CB8AC3E}">
        <p14:creationId xmlns:p14="http://schemas.microsoft.com/office/powerpoint/2010/main" val="2782855475"/>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9FC8E082-4094-4307-A2EB-F01741E960DC}" type="datetime1">
              <a:rPr lang="en-US" smtClean="0"/>
              <a:t>8/17/2018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C6AD400-E979-4162-BA2E-646843768B50}" type="slidenum">
              <a:rPr lang="en-US" smtClean="0"/>
              <a:t>‹#›</a:t>
            </a:fld>
            <a:endParaRPr lang="en-US"/>
          </a:p>
        </p:txBody>
      </p:sp>
    </p:spTree>
    <p:extLst>
      <p:ext uri="{BB962C8B-B14F-4D97-AF65-F5344CB8AC3E}">
        <p14:creationId xmlns:p14="http://schemas.microsoft.com/office/powerpoint/2010/main" val="10847589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96018B4-9F21-48CC-9719-29D1D3C56C89}" type="datetime1">
              <a:rPr lang="en-US" smtClean="0"/>
              <a:t>8/17/2018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C6AD400-E979-4162-BA2E-646843768B50}" type="slidenum">
              <a:rPr lang="en-US" smtClean="0"/>
              <a:t>‹#›</a:t>
            </a:fld>
            <a:endParaRPr lang="en-US"/>
          </a:p>
        </p:txBody>
      </p:sp>
    </p:spTree>
    <p:extLst>
      <p:ext uri="{BB962C8B-B14F-4D97-AF65-F5344CB8AC3E}">
        <p14:creationId xmlns:p14="http://schemas.microsoft.com/office/powerpoint/2010/main" val="31036003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0F037C1-FBB6-44B5-88A4-39E827EDD4CD}" type="datetime1">
              <a:rPr lang="en-US" smtClean="0"/>
              <a:t>8/17/2018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C6AD400-E979-4162-BA2E-646843768B50}" type="slidenum">
              <a:rPr lang="en-US" smtClean="0"/>
              <a:t>‹#›</a:t>
            </a:fld>
            <a:endParaRPr lang="en-US"/>
          </a:p>
        </p:txBody>
      </p:sp>
    </p:spTree>
    <p:extLst>
      <p:ext uri="{BB962C8B-B14F-4D97-AF65-F5344CB8AC3E}">
        <p14:creationId xmlns:p14="http://schemas.microsoft.com/office/powerpoint/2010/main" val="7594472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7E328F0-BBB3-4346-91D5-62F18F47FBAC}" type="datetime1">
              <a:rPr lang="en-US" smtClean="0"/>
              <a:t>8/17/2018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C6AD400-E979-4162-BA2E-646843768B50}" type="slidenum">
              <a:rPr lang="en-US" smtClean="0"/>
              <a:t>‹#›</a:t>
            </a:fld>
            <a:endParaRPr lang="en-US"/>
          </a:p>
        </p:txBody>
      </p:sp>
    </p:spTree>
    <p:extLst>
      <p:ext uri="{BB962C8B-B14F-4D97-AF65-F5344CB8AC3E}">
        <p14:creationId xmlns:p14="http://schemas.microsoft.com/office/powerpoint/2010/main" val="23617754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031F3B8-063D-477F-9734-AF40B8FED65D}" type="datetime1">
              <a:rPr lang="en-US" smtClean="0"/>
              <a:t>8/17/2018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C6AD400-E979-4162-BA2E-646843768B50}" type="slidenum">
              <a:rPr lang="en-US" smtClean="0"/>
              <a:t>‹#›</a:t>
            </a:fld>
            <a:endParaRPr lang="en-US"/>
          </a:p>
        </p:txBody>
      </p:sp>
    </p:spTree>
    <p:extLst>
      <p:ext uri="{BB962C8B-B14F-4D97-AF65-F5344CB8AC3E}">
        <p14:creationId xmlns:p14="http://schemas.microsoft.com/office/powerpoint/2010/main" val="40189705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FFEB0891-988A-4877-9117-8425A60F0B09}" type="datetime1">
              <a:rPr lang="en-US" smtClean="0"/>
              <a:t>8/17/2018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C6AD400-E979-4162-BA2E-646843768B50}" type="slidenum">
              <a:rPr lang="en-US" smtClean="0"/>
              <a:t>‹#›</a:t>
            </a:fld>
            <a:endParaRPr lang="en-US"/>
          </a:p>
        </p:txBody>
      </p:sp>
    </p:spTree>
    <p:extLst>
      <p:ext uri="{BB962C8B-B14F-4D97-AF65-F5344CB8AC3E}">
        <p14:creationId xmlns:p14="http://schemas.microsoft.com/office/powerpoint/2010/main" val="7909569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0BF2573-B95B-487C-B9C1-2DCDA1A445E7}" type="datetime1">
              <a:rPr lang="en-US" smtClean="0"/>
              <a:t>8/17/2018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C6AD400-E979-4162-BA2E-646843768B50}" type="slidenum">
              <a:rPr lang="en-US" smtClean="0"/>
              <a:t>‹#›</a:t>
            </a:fld>
            <a:endParaRPr lang="en-US"/>
          </a:p>
        </p:txBody>
      </p:sp>
    </p:spTree>
    <p:extLst>
      <p:ext uri="{BB962C8B-B14F-4D97-AF65-F5344CB8AC3E}">
        <p14:creationId xmlns:p14="http://schemas.microsoft.com/office/powerpoint/2010/main" val="7275345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44A4060-3E6F-4BAA-B85E-E986364433E2}" type="datetime1">
              <a:rPr lang="en-US" smtClean="0"/>
              <a:t>8/17/2018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C6AD400-E979-4162-BA2E-646843768B50}" type="slidenum">
              <a:rPr lang="en-US" smtClean="0"/>
              <a:t>‹#›</a:t>
            </a:fld>
            <a:endParaRPr lang="en-US"/>
          </a:p>
        </p:txBody>
      </p:sp>
    </p:spTree>
    <p:extLst>
      <p:ext uri="{BB962C8B-B14F-4D97-AF65-F5344CB8AC3E}">
        <p14:creationId xmlns:p14="http://schemas.microsoft.com/office/powerpoint/2010/main" val="1257155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DFC30BA-2AC5-4ECC-B9BA-DEDE54B8787A}" type="datetime1">
              <a:rPr lang="en-US" smtClean="0"/>
              <a:t>8/17/2018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C6AD400-E979-4162-BA2E-646843768B50}" type="slidenum">
              <a:rPr lang="en-US" smtClean="0"/>
              <a:t>‹#›</a:t>
            </a:fld>
            <a:endParaRPr lang="en-US"/>
          </a:p>
        </p:txBody>
      </p:sp>
    </p:spTree>
    <p:extLst>
      <p:ext uri="{BB962C8B-B14F-4D97-AF65-F5344CB8AC3E}">
        <p14:creationId xmlns:p14="http://schemas.microsoft.com/office/powerpoint/2010/main" val="22061839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EB6F2EA-6E29-4F1E-87A7-F48F4CDD5A7D}" type="datetime1">
              <a:rPr lang="en-US" smtClean="0"/>
              <a:t>8/17/2018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C6AD400-E979-4162-BA2E-646843768B50}" type="slidenum">
              <a:rPr lang="en-US" smtClean="0"/>
              <a:t>‹#›</a:t>
            </a:fld>
            <a:endParaRPr lang="en-US"/>
          </a:p>
        </p:txBody>
      </p:sp>
    </p:spTree>
    <p:extLst>
      <p:ext uri="{BB962C8B-B14F-4D97-AF65-F5344CB8AC3E}">
        <p14:creationId xmlns:p14="http://schemas.microsoft.com/office/powerpoint/2010/main" val="22183664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AD16569-3700-4F7F-8419-A6A5AAC4E179}" type="datetime1">
              <a:rPr lang="en-US" smtClean="0"/>
              <a:t>8/17/2018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C6AD400-E979-4162-BA2E-646843768B50}" type="slidenum">
              <a:rPr lang="en-US" smtClean="0"/>
              <a:t>‹#›</a:t>
            </a:fld>
            <a:endParaRPr lang="en-US"/>
          </a:p>
        </p:txBody>
      </p:sp>
    </p:spTree>
    <p:extLst>
      <p:ext uri="{BB962C8B-B14F-4D97-AF65-F5344CB8AC3E}">
        <p14:creationId xmlns:p14="http://schemas.microsoft.com/office/powerpoint/2010/main" val="146221866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30" name="Date Placeholder 29"/>
          <p:cNvSpPr>
            <a:spLocks noGrp="1"/>
          </p:cNvSpPr>
          <p:nvPr>
            <p:ph type="dt" sz="half" idx="10"/>
          </p:nvPr>
        </p:nvSpPr>
        <p:spPr/>
        <p:txBody>
          <a:bodyPr/>
          <a:lstStyle/>
          <a:p>
            <a:fld id="{E6AA3974-F1D8-4563-9D68-E589605DE1B1}" type="datetimeFigureOut">
              <a:rPr lang="fr-FR" smtClean="0">
                <a:solidFill>
                  <a:srgbClr val="DBF5F9">
                    <a:shade val="90000"/>
                  </a:srgbClr>
                </a:solidFill>
              </a:rPr>
              <a:pPr/>
              <a:t>17/08/2018</a:t>
            </a:fld>
            <a:endParaRPr lang="fr-FR">
              <a:solidFill>
                <a:srgbClr val="DBF5F9">
                  <a:shade val="90000"/>
                </a:srgbClr>
              </a:solidFill>
            </a:endParaRPr>
          </a:p>
        </p:txBody>
      </p:sp>
      <p:sp>
        <p:nvSpPr>
          <p:cNvPr id="19" name="Footer Placeholder 18"/>
          <p:cNvSpPr>
            <a:spLocks noGrp="1"/>
          </p:cNvSpPr>
          <p:nvPr>
            <p:ph type="ftr" sz="quarter" idx="11"/>
          </p:nvPr>
        </p:nvSpPr>
        <p:spPr/>
        <p:txBody>
          <a:bodyPr/>
          <a:lstStyle/>
          <a:p>
            <a:endParaRPr lang="en-US">
              <a:solidFill>
                <a:srgbClr val="DBF5F9">
                  <a:shade val="90000"/>
                </a:srgbClr>
              </a:solidFill>
            </a:endParaRPr>
          </a:p>
        </p:txBody>
      </p:sp>
      <p:sp>
        <p:nvSpPr>
          <p:cNvPr id="27" name="Slide Number Placeholder 26"/>
          <p:cNvSpPr>
            <a:spLocks noGrp="1"/>
          </p:cNvSpPr>
          <p:nvPr>
            <p:ph type="sldNum" sz="quarter" idx="12"/>
          </p:nvPr>
        </p:nvSpPr>
        <p:spPr/>
        <p:txBody>
          <a:bodyPr/>
          <a:lstStyle/>
          <a:p>
            <a:fld id="{582E409B-8A03-434B-BF6C-86890E515D6B}" type="slidenum">
              <a:rPr lang="fr-FR" smtClean="0">
                <a:solidFill>
                  <a:srgbClr val="DBF5F9">
                    <a:shade val="90000"/>
                  </a:srgbClr>
                </a:solidFill>
              </a:rPr>
              <a:pPr/>
              <a:t>‹#›</a:t>
            </a:fld>
            <a:endParaRPr lang="fr-FR">
              <a:solidFill>
                <a:srgbClr val="DBF5F9">
                  <a:shade val="90000"/>
                </a:srgbClr>
              </a:solidFill>
            </a:endParaRPr>
          </a:p>
        </p:txBody>
      </p:sp>
    </p:spTree>
    <p:extLst>
      <p:ext uri="{BB962C8B-B14F-4D97-AF65-F5344CB8AC3E}">
        <p14:creationId xmlns:p14="http://schemas.microsoft.com/office/powerpoint/2010/main" val="1633530730"/>
      </p:ext>
    </p:extLst>
  </p:cSld>
  <p:clrMapOvr>
    <a:overrideClrMapping bg1="dk1" tx1="lt1" bg2="dk2" tx2="lt2" accent1="accent1" accent2="accent2" accent3="accent3" accent4="accent4" accent5="accent5" accent6="accent6" hlink="hlink" folHlink="folHlink"/>
  </p:clrMapOvr>
  <p:transition spd="slow">
    <p:push dir="u"/>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E6AA3974-F1D8-4563-9D68-E589605DE1B1}" type="datetimeFigureOut">
              <a:rPr lang="fr-FR" smtClean="0">
                <a:solidFill>
                  <a:srgbClr val="04617B">
                    <a:shade val="90000"/>
                  </a:srgbClr>
                </a:solidFill>
              </a:rPr>
              <a:pPr/>
              <a:t>17/08/2018</a:t>
            </a:fld>
            <a:endParaRPr lang="fr-FR">
              <a:solidFill>
                <a:srgbClr val="04617B">
                  <a:shade val="90000"/>
                </a:srgbClr>
              </a:solidFill>
            </a:endParaRPr>
          </a:p>
        </p:txBody>
      </p:sp>
      <p:sp>
        <p:nvSpPr>
          <p:cNvPr id="5" name="Footer Placeholder 4"/>
          <p:cNvSpPr>
            <a:spLocks noGrp="1"/>
          </p:cNvSpPr>
          <p:nvPr>
            <p:ph type="ftr" sz="quarter" idx="11"/>
          </p:nvPr>
        </p:nvSpPr>
        <p:spPr/>
        <p:txBody>
          <a:bodyPr/>
          <a:lstStyle/>
          <a:p>
            <a:endParaRPr lang="en-US">
              <a:solidFill>
                <a:srgbClr val="04617B">
                  <a:shade val="90000"/>
                </a:srgbClr>
              </a:solidFill>
            </a:endParaRPr>
          </a:p>
        </p:txBody>
      </p:sp>
      <p:sp>
        <p:nvSpPr>
          <p:cNvPr id="6" name="Slide Number Placeholder 5"/>
          <p:cNvSpPr>
            <a:spLocks noGrp="1"/>
          </p:cNvSpPr>
          <p:nvPr>
            <p:ph type="sldNum" sz="quarter" idx="12"/>
          </p:nvPr>
        </p:nvSpPr>
        <p:spPr/>
        <p:txBody>
          <a:bodyPr/>
          <a:lstStyle/>
          <a:p>
            <a:fld id="{582E409B-8A03-434B-BF6C-86890E515D6B}" type="slidenum">
              <a:rPr lang="fr-FR" smtClean="0">
                <a:solidFill>
                  <a:srgbClr val="04617B">
                    <a:shade val="90000"/>
                  </a:srgbClr>
                </a:solidFill>
              </a:rPr>
              <a:pPr/>
              <a:t>‹#›</a:t>
            </a:fld>
            <a:endParaRPr lang="fr-FR">
              <a:solidFill>
                <a:srgbClr val="04617B">
                  <a:shade val="90000"/>
                </a:srgbClr>
              </a:solidFill>
            </a:endParaRPr>
          </a:p>
        </p:txBody>
      </p:sp>
    </p:spTree>
    <p:extLst>
      <p:ext uri="{BB962C8B-B14F-4D97-AF65-F5344CB8AC3E}">
        <p14:creationId xmlns:p14="http://schemas.microsoft.com/office/powerpoint/2010/main" val="2437170026"/>
      </p:ext>
    </p:extLst>
  </p:cSld>
  <p:clrMapOvr>
    <a:masterClrMapping/>
  </p:clrMapOvr>
  <p:transition spd="slow">
    <p:push dir="u"/>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E6AA3974-F1D8-4563-9D68-E589605DE1B1}" type="datetimeFigureOut">
              <a:rPr lang="fr-FR" smtClean="0">
                <a:solidFill>
                  <a:srgbClr val="DBF5F9">
                    <a:shade val="90000"/>
                  </a:srgbClr>
                </a:solidFill>
              </a:rPr>
              <a:pPr/>
              <a:t>17/08/2018</a:t>
            </a:fld>
            <a:endParaRPr lang="fr-FR">
              <a:solidFill>
                <a:srgbClr val="DBF5F9">
                  <a:shade val="90000"/>
                </a:srgbClr>
              </a:solidFill>
            </a:endParaRPr>
          </a:p>
        </p:txBody>
      </p:sp>
      <p:sp>
        <p:nvSpPr>
          <p:cNvPr id="5" name="Footer Placeholder 4"/>
          <p:cNvSpPr>
            <a:spLocks noGrp="1"/>
          </p:cNvSpPr>
          <p:nvPr>
            <p:ph type="ftr" sz="quarter" idx="11"/>
          </p:nvPr>
        </p:nvSpPr>
        <p:spPr/>
        <p:txBody>
          <a:bodyPr/>
          <a:lstStyle/>
          <a:p>
            <a:endParaRPr lang="en-US">
              <a:solidFill>
                <a:srgbClr val="DBF5F9">
                  <a:shade val="90000"/>
                </a:srgbClr>
              </a:solidFill>
            </a:endParaRPr>
          </a:p>
        </p:txBody>
      </p:sp>
      <p:sp>
        <p:nvSpPr>
          <p:cNvPr id="6" name="Slide Number Placeholder 5"/>
          <p:cNvSpPr>
            <a:spLocks noGrp="1"/>
          </p:cNvSpPr>
          <p:nvPr>
            <p:ph type="sldNum" sz="quarter" idx="12"/>
          </p:nvPr>
        </p:nvSpPr>
        <p:spPr/>
        <p:txBody>
          <a:bodyPr/>
          <a:lstStyle/>
          <a:p>
            <a:fld id="{582E409B-8A03-434B-BF6C-86890E515D6B}" type="slidenum">
              <a:rPr lang="fr-FR" smtClean="0">
                <a:solidFill>
                  <a:srgbClr val="DBF5F9">
                    <a:shade val="90000"/>
                  </a:srgbClr>
                </a:solidFill>
              </a:rPr>
              <a:pPr/>
              <a:t>‹#›</a:t>
            </a:fld>
            <a:endParaRPr lang="fr-FR">
              <a:solidFill>
                <a:srgbClr val="DBF5F9">
                  <a:shade val="90000"/>
                </a:srgbClr>
              </a:solidFill>
            </a:endParaRPr>
          </a:p>
        </p:txBody>
      </p:sp>
    </p:spTree>
    <p:extLst>
      <p:ext uri="{BB962C8B-B14F-4D97-AF65-F5344CB8AC3E}">
        <p14:creationId xmlns:p14="http://schemas.microsoft.com/office/powerpoint/2010/main" val="3717415996"/>
      </p:ext>
    </p:extLst>
  </p:cSld>
  <p:clrMapOvr>
    <a:overrideClrMapping bg1="dk1" tx1="lt1" bg2="dk2" tx2="lt2" accent1="accent1" accent2="accent2" accent3="accent3" accent4="accent4" accent5="accent5" accent6="accent6" hlink="hlink" folHlink="folHlink"/>
  </p:clrMapOvr>
  <p:transition spd="slow">
    <p:push dir="u"/>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a:t>Click to edit Master title style</a:t>
            </a:r>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E6AA3974-F1D8-4563-9D68-E589605DE1B1}" type="datetimeFigureOut">
              <a:rPr lang="fr-FR" smtClean="0">
                <a:solidFill>
                  <a:srgbClr val="04617B">
                    <a:shade val="90000"/>
                  </a:srgbClr>
                </a:solidFill>
              </a:rPr>
              <a:pPr/>
              <a:t>17/08/2018</a:t>
            </a:fld>
            <a:endParaRPr lang="fr-FR">
              <a:solidFill>
                <a:srgbClr val="04617B">
                  <a:shade val="90000"/>
                </a:srgbClr>
              </a:solidFill>
            </a:endParaRPr>
          </a:p>
        </p:txBody>
      </p:sp>
      <p:sp>
        <p:nvSpPr>
          <p:cNvPr id="6" name="Footer Placeholder 5"/>
          <p:cNvSpPr>
            <a:spLocks noGrp="1"/>
          </p:cNvSpPr>
          <p:nvPr>
            <p:ph type="ftr" sz="quarter" idx="11"/>
          </p:nvPr>
        </p:nvSpPr>
        <p:spPr/>
        <p:txBody>
          <a:bodyPr/>
          <a:lstStyle/>
          <a:p>
            <a:endParaRPr lang="en-US">
              <a:solidFill>
                <a:srgbClr val="04617B">
                  <a:shade val="90000"/>
                </a:srgbClr>
              </a:solidFill>
            </a:endParaRPr>
          </a:p>
        </p:txBody>
      </p:sp>
      <p:sp>
        <p:nvSpPr>
          <p:cNvPr id="7" name="Slide Number Placeholder 6"/>
          <p:cNvSpPr>
            <a:spLocks noGrp="1"/>
          </p:cNvSpPr>
          <p:nvPr>
            <p:ph type="sldNum" sz="quarter" idx="12"/>
          </p:nvPr>
        </p:nvSpPr>
        <p:spPr/>
        <p:txBody>
          <a:bodyPr/>
          <a:lstStyle/>
          <a:p>
            <a:fld id="{582E409B-8A03-434B-BF6C-86890E515D6B}" type="slidenum">
              <a:rPr lang="fr-FR" smtClean="0">
                <a:solidFill>
                  <a:srgbClr val="04617B">
                    <a:shade val="90000"/>
                  </a:srgbClr>
                </a:solidFill>
              </a:rPr>
              <a:pPr/>
              <a:t>‹#›</a:t>
            </a:fld>
            <a:endParaRPr lang="fr-FR">
              <a:solidFill>
                <a:srgbClr val="04617B">
                  <a:shade val="90000"/>
                </a:srgbClr>
              </a:solidFill>
            </a:endParaRPr>
          </a:p>
        </p:txBody>
      </p:sp>
    </p:spTree>
    <p:extLst>
      <p:ext uri="{BB962C8B-B14F-4D97-AF65-F5344CB8AC3E}">
        <p14:creationId xmlns:p14="http://schemas.microsoft.com/office/powerpoint/2010/main" val="590368217"/>
      </p:ext>
    </p:extLst>
  </p:cSld>
  <p:clrMapOvr>
    <a:masterClrMapping/>
  </p:clrMapOvr>
  <p:transition spd="slow">
    <p:push dir="u"/>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E6AA3974-F1D8-4563-9D68-E589605DE1B1}" type="datetimeFigureOut">
              <a:rPr lang="fr-FR" smtClean="0">
                <a:solidFill>
                  <a:srgbClr val="04617B">
                    <a:shade val="90000"/>
                  </a:srgbClr>
                </a:solidFill>
              </a:rPr>
              <a:pPr/>
              <a:t>17/08/2018</a:t>
            </a:fld>
            <a:endParaRPr lang="fr-FR">
              <a:solidFill>
                <a:srgbClr val="04617B">
                  <a:shade val="90000"/>
                </a:srgbClr>
              </a:solidFill>
            </a:endParaRPr>
          </a:p>
        </p:txBody>
      </p:sp>
      <p:sp>
        <p:nvSpPr>
          <p:cNvPr id="8" name="Footer Placeholder 7"/>
          <p:cNvSpPr>
            <a:spLocks noGrp="1"/>
          </p:cNvSpPr>
          <p:nvPr>
            <p:ph type="ftr" sz="quarter" idx="11"/>
          </p:nvPr>
        </p:nvSpPr>
        <p:spPr/>
        <p:txBody>
          <a:bodyPr/>
          <a:lstStyle/>
          <a:p>
            <a:endParaRPr lang="en-US">
              <a:solidFill>
                <a:srgbClr val="04617B">
                  <a:shade val="90000"/>
                </a:srgbClr>
              </a:solidFill>
            </a:endParaRPr>
          </a:p>
        </p:txBody>
      </p:sp>
      <p:sp>
        <p:nvSpPr>
          <p:cNvPr id="9" name="Slide Number Placeholder 8"/>
          <p:cNvSpPr>
            <a:spLocks noGrp="1"/>
          </p:cNvSpPr>
          <p:nvPr>
            <p:ph type="sldNum" sz="quarter" idx="12"/>
          </p:nvPr>
        </p:nvSpPr>
        <p:spPr/>
        <p:txBody>
          <a:bodyPr/>
          <a:lstStyle/>
          <a:p>
            <a:fld id="{582E409B-8A03-434B-BF6C-86890E515D6B}" type="slidenum">
              <a:rPr lang="fr-FR" smtClean="0">
                <a:solidFill>
                  <a:srgbClr val="04617B">
                    <a:shade val="90000"/>
                  </a:srgbClr>
                </a:solidFill>
              </a:rPr>
              <a:pPr/>
              <a:t>‹#›</a:t>
            </a:fld>
            <a:endParaRPr lang="fr-FR">
              <a:solidFill>
                <a:srgbClr val="04617B">
                  <a:shade val="90000"/>
                </a:srgbClr>
              </a:solidFill>
            </a:endParaRPr>
          </a:p>
        </p:txBody>
      </p:sp>
    </p:spTree>
    <p:extLst>
      <p:ext uri="{BB962C8B-B14F-4D97-AF65-F5344CB8AC3E}">
        <p14:creationId xmlns:p14="http://schemas.microsoft.com/office/powerpoint/2010/main" val="3059801754"/>
      </p:ext>
    </p:extLst>
  </p:cSld>
  <p:clrMapOvr>
    <a:masterClrMapping/>
  </p:clrMapOvr>
  <p:transition spd="slow">
    <p:push dir="u"/>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a:t>Click to edit Master title style</a:t>
            </a:r>
          </a:p>
        </p:txBody>
      </p:sp>
      <p:sp>
        <p:nvSpPr>
          <p:cNvPr id="3" name="Date Placeholder 2"/>
          <p:cNvSpPr>
            <a:spLocks noGrp="1"/>
          </p:cNvSpPr>
          <p:nvPr>
            <p:ph type="dt" sz="half" idx="10"/>
          </p:nvPr>
        </p:nvSpPr>
        <p:spPr/>
        <p:txBody>
          <a:bodyPr/>
          <a:lstStyle/>
          <a:p>
            <a:fld id="{E6AA3974-F1D8-4563-9D68-E589605DE1B1}" type="datetimeFigureOut">
              <a:rPr lang="fr-FR" smtClean="0">
                <a:solidFill>
                  <a:srgbClr val="04617B">
                    <a:shade val="90000"/>
                  </a:srgbClr>
                </a:solidFill>
              </a:rPr>
              <a:pPr/>
              <a:t>17/08/2018</a:t>
            </a:fld>
            <a:endParaRPr lang="fr-FR">
              <a:solidFill>
                <a:srgbClr val="04617B">
                  <a:shade val="90000"/>
                </a:srgbClr>
              </a:solidFill>
            </a:endParaRPr>
          </a:p>
        </p:txBody>
      </p:sp>
      <p:sp>
        <p:nvSpPr>
          <p:cNvPr id="4" name="Footer Placeholder 3"/>
          <p:cNvSpPr>
            <a:spLocks noGrp="1"/>
          </p:cNvSpPr>
          <p:nvPr>
            <p:ph type="ftr" sz="quarter" idx="11"/>
          </p:nvPr>
        </p:nvSpPr>
        <p:spPr/>
        <p:txBody>
          <a:bodyPr/>
          <a:lstStyle/>
          <a:p>
            <a:endParaRPr lang="en-US">
              <a:solidFill>
                <a:srgbClr val="04617B">
                  <a:shade val="90000"/>
                </a:srgbClr>
              </a:solidFill>
            </a:endParaRPr>
          </a:p>
        </p:txBody>
      </p:sp>
      <p:sp>
        <p:nvSpPr>
          <p:cNvPr id="5" name="Slide Number Placeholder 4"/>
          <p:cNvSpPr>
            <a:spLocks noGrp="1"/>
          </p:cNvSpPr>
          <p:nvPr>
            <p:ph type="sldNum" sz="quarter" idx="12"/>
          </p:nvPr>
        </p:nvSpPr>
        <p:spPr/>
        <p:txBody>
          <a:bodyPr/>
          <a:lstStyle/>
          <a:p>
            <a:fld id="{582E409B-8A03-434B-BF6C-86890E515D6B}" type="slidenum">
              <a:rPr lang="fr-FR" smtClean="0">
                <a:solidFill>
                  <a:srgbClr val="04617B">
                    <a:shade val="90000"/>
                  </a:srgbClr>
                </a:solidFill>
              </a:rPr>
              <a:pPr/>
              <a:t>‹#›</a:t>
            </a:fld>
            <a:endParaRPr lang="fr-FR">
              <a:solidFill>
                <a:srgbClr val="04617B">
                  <a:shade val="90000"/>
                </a:srgbClr>
              </a:solidFill>
            </a:endParaRPr>
          </a:p>
        </p:txBody>
      </p:sp>
    </p:spTree>
    <p:extLst>
      <p:ext uri="{BB962C8B-B14F-4D97-AF65-F5344CB8AC3E}">
        <p14:creationId xmlns:p14="http://schemas.microsoft.com/office/powerpoint/2010/main" val="3454064746"/>
      </p:ext>
    </p:extLst>
  </p:cSld>
  <p:clrMapOvr>
    <a:masterClrMapping/>
  </p:clrMapOvr>
  <p:transition spd="slow">
    <p:push dir="u"/>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6AA3974-F1D8-4563-9D68-E589605DE1B1}" type="datetimeFigureOut">
              <a:rPr lang="fr-FR" smtClean="0">
                <a:solidFill>
                  <a:srgbClr val="04617B">
                    <a:shade val="90000"/>
                  </a:srgbClr>
                </a:solidFill>
              </a:rPr>
              <a:pPr/>
              <a:t>17/08/2018</a:t>
            </a:fld>
            <a:endParaRPr lang="fr-FR">
              <a:solidFill>
                <a:srgbClr val="04617B">
                  <a:shade val="90000"/>
                </a:srgbClr>
              </a:solidFill>
            </a:endParaRPr>
          </a:p>
        </p:txBody>
      </p:sp>
      <p:sp>
        <p:nvSpPr>
          <p:cNvPr id="3" name="Footer Placeholder 2"/>
          <p:cNvSpPr>
            <a:spLocks noGrp="1"/>
          </p:cNvSpPr>
          <p:nvPr>
            <p:ph type="ftr" sz="quarter" idx="11"/>
          </p:nvPr>
        </p:nvSpPr>
        <p:spPr/>
        <p:txBody>
          <a:bodyPr/>
          <a:lstStyle/>
          <a:p>
            <a:endParaRPr lang="en-US">
              <a:solidFill>
                <a:srgbClr val="04617B">
                  <a:shade val="90000"/>
                </a:srgbClr>
              </a:solidFill>
            </a:endParaRPr>
          </a:p>
        </p:txBody>
      </p:sp>
      <p:sp>
        <p:nvSpPr>
          <p:cNvPr id="4" name="Slide Number Placeholder 3"/>
          <p:cNvSpPr>
            <a:spLocks noGrp="1"/>
          </p:cNvSpPr>
          <p:nvPr>
            <p:ph type="sldNum" sz="quarter" idx="12"/>
          </p:nvPr>
        </p:nvSpPr>
        <p:spPr/>
        <p:txBody>
          <a:bodyPr/>
          <a:lstStyle/>
          <a:p>
            <a:fld id="{582E409B-8A03-434B-BF6C-86890E515D6B}" type="slidenum">
              <a:rPr lang="fr-FR" smtClean="0">
                <a:solidFill>
                  <a:srgbClr val="04617B">
                    <a:shade val="90000"/>
                  </a:srgbClr>
                </a:solidFill>
              </a:rPr>
              <a:pPr/>
              <a:t>‹#›</a:t>
            </a:fld>
            <a:endParaRPr lang="fr-FR">
              <a:solidFill>
                <a:srgbClr val="04617B">
                  <a:shade val="90000"/>
                </a:srgbClr>
              </a:solidFill>
            </a:endParaRPr>
          </a:p>
        </p:txBody>
      </p:sp>
    </p:spTree>
    <p:extLst>
      <p:ext uri="{BB962C8B-B14F-4D97-AF65-F5344CB8AC3E}">
        <p14:creationId xmlns:p14="http://schemas.microsoft.com/office/powerpoint/2010/main" val="3279054662"/>
      </p:ext>
    </p:extLst>
  </p:cSld>
  <p:clrMapOvr>
    <a:masterClrMapping/>
  </p:clrMapOvr>
  <p:transition spd="slow">
    <p:push dir="u"/>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E6AA3974-F1D8-4563-9D68-E589605DE1B1}" type="datetimeFigureOut">
              <a:rPr lang="fr-FR" smtClean="0">
                <a:solidFill>
                  <a:srgbClr val="04617B">
                    <a:shade val="90000"/>
                  </a:srgbClr>
                </a:solidFill>
              </a:rPr>
              <a:pPr/>
              <a:t>17/08/2018</a:t>
            </a:fld>
            <a:endParaRPr lang="fr-FR">
              <a:solidFill>
                <a:srgbClr val="04617B">
                  <a:shade val="90000"/>
                </a:srgbClr>
              </a:solidFill>
            </a:endParaRPr>
          </a:p>
        </p:txBody>
      </p:sp>
      <p:sp>
        <p:nvSpPr>
          <p:cNvPr id="6" name="Footer Placeholder 5"/>
          <p:cNvSpPr>
            <a:spLocks noGrp="1"/>
          </p:cNvSpPr>
          <p:nvPr>
            <p:ph type="ftr" sz="quarter" idx="11"/>
          </p:nvPr>
        </p:nvSpPr>
        <p:spPr/>
        <p:txBody>
          <a:bodyPr/>
          <a:lstStyle/>
          <a:p>
            <a:endParaRPr lang="en-US">
              <a:solidFill>
                <a:srgbClr val="04617B">
                  <a:shade val="90000"/>
                </a:srgbClr>
              </a:solidFill>
            </a:endParaRPr>
          </a:p>
        </p:txBody>
      </p:sp>
      <p:sp>
        <p:nvSpPr>
          <p:cNvPr id="7" name="Slide Number Placeholder 6"/>
          <p:cNvSpPr>
            <a:spLocks noGrp="1"/>
          </p:cNvSpPr>
          <p:nvPr>
            <p:ph type="sldNum" sz="quarter" idx="12"/>
          </p:nvPr>
        </p:nvSpPr>
        <p:spPr/>
        <p:txBody>
          <a:bodyPr/>
          <a:lstStyle/>
          <a:p>
            <a:fld id="{582E409B-8A03-434B-BF6C-86890E515D6B}" type="slidenum">
              <a:rPr lang="fr-FR" smtClean="0">
                <a:solidFill>
                  <a:srgbClr val="04617B">
                    <a:shade val="90000"/>
                  </a:srgbClr>
                </a:solidFill>
              </a:rPr>
              <a:pPr/>
              <a:t>‹#›</a:t>
            </a:fld>
            <a:endParaRPr lang="fr-FR">
              <a:solidFill>
                <a:srgbClr val="04617B">
                  <a:shade val="90000"/>
                </a:srgbClr>
              </a:solidFill>
            </a:endParaRPr>
          </a:p>
        </p:txBody>
      </p:sp>
    </p:spTree>
    <p:extLst>
      <p:ext uri="{BB962C8B-B14F-4D97-AF65-F5344CB8AC3E}">
        <p14:creationId xmlns:p14="http://schemas.microsoft.com/office/powerpoint/2010/main" val="3233169703"/>
      </p:ext>
    </p:extLst>
  </p:cSld>
  <p:clrMapOvr>
    <a:masterClrMapping/>
  </p:clrMapOvr>
  <p:transition spd="slow">
    <p:push dir="u"/>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US">
              <a:solidFill>
                <a:prstClr val="white"/>
              </a:solidFill>
            </a:endParaRPr>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US">
              <a:solidFill>
                <a:prstClr val="white"/>
              </a:solidFill>
            </a:endParaRPr>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a:t>Click to edit Master title style</a:t>
            </a:r>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E6AA3974-F1D8-4563-9D68-E589605DE1B1}" type="datetimeFigureOut">
              <a:rPr lang="fr-FR" smtClean="0">
                <a:solidFill>
                  <a:srgbClr val="04617B">
                    <a:shade val="90000"/>
                  </a:srgbClr>
                </a:solidFill>
              </a:rPr>
              <a:pPr/>
              <a:t>17/08/2018</a:t>
            </a:fld>
            <a:endParaRPr lang="fr-FR">
              <a:solidFill>
                <a:srgbClr val="04617B">
                  <a:shade val="90000"/>
                </a:srgbClr>
              </a:solidFill>
            </a:endParaRPr>
          </a:p>
        </p:txBody>
      </p:sp>
      <p:sp>
        <p:nvSpPr>
          <p:cNvPr id="6" name="Footer Placeholder 5"/>
          <p:cNvSpPr>
            <a:spLocks noGrp="1"/>
          </p:cNvSpPr>
          <p:nvPr>
            <p:ph type="ftr" sz="quarter" idx="11"/>
          </p:nvPr>
        </p:nvSpPr>
        <p:spPr/>
        <p:txBody>
          <a:bodyPr/>
          <a:lstStyle/>
          <a:p>
            <a:endParaRPr lang="en-US">
              <a:solidFill>
                <a:srgbClr val="04617B">
                  <a:shade val="90000"/>
                </a:srgbClr>
              </a:solidFill>
            </a:endParaRPr>
          </a:p>
        </p:txBody>
      </p:sp>
      <p:sp>
        <p:nvSpPr>
          <p:cNvPr id="7" name="Slide Number Placeholder 6"/>
          <p:cNvSpPr>
            <a:spLocks noGrp="1"/>
          </p:cNvSpPr>
          <p:nvPr>
            <p:ph type="sldNum" sz="quarter" idx="12"/>
          </p:nvPr>
        </p:nvSpPr>
        <p:spPr>
          <a:xfrm>
            <a:off x="8077200" y="6356350"/>
            <a:ext cx="609600" cy="365125"/>
          </a:xfrm>
        </p:spPr>
        <p:txBody>
          <a:bodyPr/>
          <a:lstStyle/>
          <a:p>
            <a:fld id="{582E409B-8A03-434B-BF6C-86890E515D6B}" type="slidenum">
              <a:rPr lang="fr-FR" smtClean="0">
                <a:solidFill>
                  <a:srgbClr val="04617B">
                    <a:shade val="90000"/>
                  </a:srgbClr>
                </a:solidFill>
              </a:rPr>
              <a:pPr/>
              <a:t>‹#›</a:t>
            </a:fld>
            <a:endParaRPr lang="fr-FR">
              <a:solidFill>
                <a:srgbClr val="04617B">
                  <a:shade val="90000"/>
                </a:srgbClr>
              </a:solidFill>
            </a:endParaRP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fontAlgn="base">
              <a:spcBef>
                <a:spcPct val="0"/>
              </a:spcBef>
              <a:spcAft>
                <a:spcPct val="0"/>
              </a:spcAft>
            </a:pPr>
            <a:endParaRPr lang="en-US">
              <a:solidFill>
                <a:prstClr val="black"/>
              </a:solidFill>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fontAlgn="base">
              <a:spcBef>
                <a:spcPct val="0"/>
              </a:spcBef>
              <a:spcAft>
                <a:spcPct val="0"/>
              </a:spcAft>
            </a:pPr>
            <a:endParaRPr lang="en-US">
              <a:solidFill>
                <a:prstClr val="black"/>
              </a:solidFill>
            </a:endParaRPr>
          </a:p>
        </p:txBody>
      </p:sp>
    </p:spTree>
    <p:extLst>
      <p:ext uri="{BB962C8B-B14F-4D97-AF65-F5344CB8AC3E}">
        <p14:creationId xmlns:p14="http://schemas.microsoft.com/office/powerpoint/2010/main" val="3623476118"/>
      </p:ext>
    </p:extLst>
  </p:cSld>
  <p:clrMapOvr>
    <a:masterClrMapping/>
  </p:clrMapOvr>
  <p:transition spd="slow">
    <p:push dir="u"/>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E6AA3974-F1D8-4563-9D68-E589605DE1B1}" type="datetimeFigureOut">
              <a:rPr lang="fr-FR" smtClean="0">
                <a:solidFill>
                  <a:srgbClr val="04617B">
                    <a:shade val="90000"/>
                  </a:srgbClr>
                </a:solidFill>
              </a:rPr>
              <a:pPr/>
              <a:t>17/08/2018</a:t>
            </a:fld>
            <a:endParaRPr lang="fr-FR">
              <a:solidFill>
                <a:srgbClr val="04617B">
                  <a:shade val="90000"/>
                </a:srgbClr>
              </a:solidFill>
            </a:endParaRPr>
          </a:p>
        </p:txBody>
      </p:sp>
      <p:sp>
        <p:nvSpPr>
          <p:cNvPr id="5" name="Footer Placeholder 4"/>
          <p:cNvSpPr>
            <a:spLocks noGrp="1"/>
          </p:cNvSpPr>
          <p:nvPr>
            <p:ph type="ftr" sz="quarter" idx="11"/>
          </p:nvPr>
        </p:nvSpPr>
        <p:spPr/>
        <p:txBody>
          <a:bodyPr/>
          <a:lstStyle/>
          <a:p>
            <a:endParaRPr lang="en-US">
              <a:solidFill>
                <a:srgbClr val="04617B">
                  <a:shade val="90000"/>
                </a:srgbClr>
              </a:solidFill>
            </a:endParaRPr>
          </a:p>
        </p:txBody>
      </p:sp>
      <p:sp>
        <p:nvSpPr>
          <p:cNvPr id="6" name="Slide Number Placeholder 5"/>
          <p:cNvSpPr>
            <a:spLocks noGrp="1"/>
          </p:cNvSpPr>
          <p:nvPr>
            <p:ph type="sldNum" sz="quarter" idx="12"/>
          </p:nvPr>
        </p:nvSpPr>
        <p:spPr/>
        <p:txBody>
          <a:bodyPr/>
          <a:lstStyle/>
          <a:p>
            <a:fld id="{582E409B-8A03-434B-BF6C-86890E515D6B}" type="slidenum">
              <a:rPr lang="fr-FR" smtClean="0">
                <a:solidFill>
                  <a:srgbClr val="04617B">
                    <a:shade val="90000"/>
                  </a:srgbClr>
                </a:solidFill>
              </a:rPr>
              <a:pPr/>
              <a:t>‹#›</a:t>
            </a:fld>
            <a:endParaRPr lang="fr-FR">
              <a:solidFill>
                <a:srgbClr val="04617B">
                  <a:shade val="90000"/>
                </a:srgbClr>
              </a:solidFill>
            </a:endParaRPr>
          </a:p>
        </p:txBody>
      </p:sp>
    </p:spTree>
    <p:extLst>
      <p:ext uri="{BB962C8B-B14F-4D97-AF65-F5344CB8AC3E}">
        <p14:creationId xmlns:p14="http://schemas.microsoft.com/office/powerpoint/2010/main" val="4241341391"/>
      </p:ext>
    </p:extLst>
  </p:cSld>
  <p:clrMapOvr>
    <a:masterClrMapping/>
  </p:clrMapOvr>
  <p:transition spd="slow">
    <p:push dir="u"/>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E6AA3974-F1D8-4563-9D68-E589605DE1B1}" type="datetimeFigureOut">
              <a:rPr lang="fr-FR" smtClean="0">
                <a:solidFill>
                  <a:srgbClr val="04617B">
                    <a:shade val="90000"/>
                  </a:srgbClr>
                </a:solidFill>
              </a:rPr>
              <a:pPr/>
              <a:t>17/08/2018</a:t>
            </a:fld>
            <a:endParaRPr lang="fr-FR">
              <a:solidFill>
                <a:srgbClr val="04617B">
                  <a:shade val="90000"/>
                </a:srgbClr>
              </a:solidFill>
            </a:endParaRPr>
          </a:p>
        </p:txBody>
      </p:sp>
      <p:sp>
        <p:nvSpPr>
          <p:cNvPr id="5" name="Footer Placeholder 4"/>
          <p:cNvSpPr>
            <a:spLocks noGrp="1"/>
          </p:cNvSpPr>
          <p:nvPr>
            <p:ph type="ftr" sz="quarter" idx="11"/>
          </p:nvPr>
        </p:nvSpPr>
        <p:spPr/>
        <p:txBody>
          <a:bodyPr/>
          <a:lstStyle/>
          <a:p>
            <a:endParaRPr lang="en-US">
              <a:solidFill>
                <a:srgbClr val="04617B">
                  <a:shade val="90000"/>
                </a:srgbClr>
              </a:solidFill>
            </a:endParaRPr>
          </a:p>
        </p:txBody>
      </p:sp>
      <p:sp>
        <p:nvSpPr>
          <p:cNvPr id="6" name="Slide Number Placeholder 5"/>
          <p:cNvSpPr>
            <a:spLocks noGrp="1"/>
          </p:cNvSpPr>
          <p:nvPr>
            <p:ph type="sldNum" sz="quarter" idx="12"/>
          </p:nvPr>
        </p:nvSpPr>
        <p:spPr/>
        <p:txBody>
          <a:bodyPr/>
          <a:lstStyle/>
          <a:p>
            <a:fld id="{582E409B-8A03-434B-BF6C-86890E515D6B}" type="slidenum">
              <a:rPr lang="fr-FR" smtClean="0">
                <a:solidFill>
                  <a:srgbClr val="04617B">
                    <a:shade val="90000"/>
                  </a:srgbClr>
                </a:solidFill>
              </a:rPr>
              <a:pPr/>
              <a:t>‹#›</a:t>
            </a:fld>
            <a:endParaRPr lang="fr-FR">
              <a:solidFill>
                <a:srgbClr val="04617B">
                  <a:shade val="90000"/>
                </a:srgbClr>
              </a:solidFill>
            </a:endParaRPr>
          </a:p>
        </p:txBody>
      </p:sp>
    </p:spTree>
    <p:extLst>
      <p:ext uri="{BB962C8B-B14F-4D97-AF65-F5344CB8AC3E}">
        <p14:creationId xmlns:p14="http://schemas.microsoft.com/office/powerpoint/2010/main" val="1746755749"/>
      </p:ext>
    </p:extLst>
  </p:cSld>
  <p:clrMapOvr>
    <a:masterClrMapping/>
  </p:clrMapOvr>
  <p:transition spd="slow">
    <p:push dir="u"/>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30" name="Date Placeholder 29"/>
          <p:cNvSpPr>
            <a:spLocks noGrp="1"/>
          </p:cNvSpPr>
          <p:nvPr>
            <p:ph type="dt" sz="half" idx="10"/>
          </p:nvPr>
        </p:nvSpPr>
        <p:spPr/>
        <p:txBody>
          <a:bodyPr/>
          <a:lstStyle/>
          <a:p>
            <a:fld id="{E6AA3974-F1D8-4563-9D68-E589605DE1B1}" type="datetimeFigureOut">
              <a:rPr lang="fr-FR" smtClean="0">
                <a:solidFill>
                  <a:srgbClr val="DBF5F9">
                    <a:shade val="90000"/>
                  </a:srgbClr>
                </a:solidFill>
              </a:rPr>
              <a:pPr/>
              <a:t>17/08/2018</a:t>
            </a:fld>
            <a:endParaRPr lang="fr-FR">
              <a:solidFill>
                <a:srgbClr val="DBF5F9">
                  <a:shade val="90000"/>
                </a:srgbClr>
              </a:solidFill>
            </a:endParaRPr>
          </a:p>
        </p:txBody>
      </p:sp>
      <p:sp>
        <p:nvSpPr>
          <p:cNvPr id="19" name="Footer Placeholder 18"/>
          <p:cNvSpPr>
            <a:spLocks noGrp="1"/>
          </p:cNvSpPr>
          <p:nvPr>
            <p:ph type="ftr" sz="quarter" idx="11"/>
          </p:nvPr>
        </p:nvSpPr>
        <p:spPr/>
        <p:txBody>
          <a:bodyPr/>
          <a:lstStyle/>
          <a:p>
            <a:endParaRPr lang="en-US">
              <a:solidFill>
                <a:srgbClr val="DBF5F9">
                  <a:shade val="90000"/>
                </a:srgbClr>
              </a:solidFill>
            </a:endParaRPr>
          </a:p>
        </p:txBody>
      </p:sp>
      <p:sp>
        <p:nvSpPr>
          <p:cNvPr id="27" name="Slide Number Placeholder 26"/>
          <p:cNvSpPr>
            <a:spLocks noGrp="1"/>
          </p:cNvSpPr>
          <p:nvPr>
            <p:ph type="sldNum" sz="quarter" idx="12"/>
          </p:nvPr>
        </p:nvSpPr>
        <p:spPr/>
        <p:txBody>
          <a:bodyPr/>
          <a:lstStyle/>
          <a:p>
            <a:fld id="{582E409B-8A03-434B-BF6C-86890E515D6B}" type="slidenum">
              <a:rPr lang="fr-FR" smtClean="0">
                <a:solidFill>
                  <a:srgbClr val="DBF5F9">
                    <a:shade val="90000"/>
                  </a:srgbClr>
                </a:solidFill>
              </a:rPr>
              <a:pPr/>
              <a:t>‹#›</a:t>
            </a:fld>
            <a:endParaRPr lang="fr-FR">
              <a:solidFill>
                <a:srgbClr val="DBF5F9">
                  <a:shade val="90000"/>
                </a:srgbClr>
              </a:solidFill>
            </a:endParaRPr>
          </a:p>
        </p:txBody>
      </p:sp>
    </p:spTree>
    <p:extLst>
      <p:ext uri="{BB962C8B-B14F-4D97-AF65-F5344CB8AC3E}">
        <p14:creationId xmlns:p14="http://schemas.microsoft.com/office/powerpoint/2010/main" val="3016630192"/>
      </p:ext>
    </p:extLst>
  </p:cSld>
  <p:clrMapOvr>
    <a:overrideClrMapping bg1="dk1" tx1="lt1" bg2="dk2" tx2="lt2" accent1="accent1" accent2="accent2" accent3="accent3" accent4="accent4" accent5="accent5" accent6="accent6" hlink="hlink" folHlink="folHlink"/>
  </p:clrMapOvr>
  <p:transition spd="slow">
    <p:push dir="u"/>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E6AA3974-F1D8-4563-9D68-E589605DE1B1}" type="datetimeFigureOut">
              <a:rPr lang="fr-FR" smtClean="0">
                <a:solidFill>
                  <a:srgbClr val="04617B">
                    <a:shade val="90000"/>
                  </a:srgbClr>
                </a:solidFill>
              </a:rPr>
              <a:pPr/>
              <a:t>17/08/2018</a:t>
            </a:fld>
            <a:endParaRPr lang="fr-FR">
              <a:solidFill>
                <a:srgbClr val="04617B">
                  <a:shade val="90000"/>
                </a:srgbClr>
              </a:solidFill>
            </a:endParaRPr>
          </a:p>
        </p:txBody>
      </p:sp>
      <p:sp>
        <p:nvSpPr>
          <p:cNvPr id="5" name="Footer Placeholder 4"/>
          <p:cNvSpPr>
            <a:spLocks noGrp="1"/>
          </p:cNvSpPr>
          <p:nvPr>
            <p:ph type="ftr" sz="quarter" idx="11"/>
          </p:nvPr>
        </p:nvSpPr>
        <p:spPr/>
        <p:txBody>
          <a:bodyPr/>
          <a:lstStyle/>
          <a:p>
            <a:endParaRPr lang="en-US">
              <a:solidFill>
                <a:srgbClr val="04617B">
                  <a:shade val="90000"/>
                </a:srgbClr>
              </a:solidFill>
            </a:endParaRPr>
          </a:p>
        </p:txBody>
      </p:sp>
      <p:sp>
        <p:nvSpPr>
          <p:cNvPr id="6" name="Slide Number Placeholder 5"/>
          <p:cNvSpPr>
            <a:spLocks noGrp="1"/>
          </p:cNvSpPr>
          <p:nvPr>
            <p:ph type="sldNum" sz="quarter" idx="12"/>
          </p:nvPr>
        </p:nvSpPr>
        <p:spPr/>
        <p:txBody>
          <a:bodyPr/>
          <a:lstStyle/>
          <a:p>
            <a:fld id="{582E409B-8A03-434B-BF6C-86890E515D6B}" type="slidenum">
              <a:rPr lang="fr-FR" smtClean="0">
                <a:solidFill>
                  <a:srgbClr val="04617B">
                    <a:shade val="90000"/>
                  </a:srgbClr>
                </a:solidFill>
              </a:rPr>
              <a:pPr/>
              <a:t>‹#›</a:t>
            </a:fld>
            <a:endParaRPr lang="fr-FR">
              <a:solidFill>
                <a:srgbClr val="04617B">
                  <a:shade val="90000"/>
                </a:srgbClr>
              </a:solidFill>
            </a:endParaRPr>
          </a:p>
        </p:txBody>
      </p:sp>
    </p:spTree>
    <p:extLst>
      <p:ext uri="{BB962C8B-B14F-4D97-AF65-F5344CB8AC3E}">
        <p14:creationId xmlns:p14="http://schemas.microsoft.com/office/powerpoint/2010/main" val="1783416473"/>
      </p:ext>
    </p:extLst>
  </p:cSld>
  <p:clrMapOvr>
    <a:masterClrMapping/>
  </p:clrMapOvr>
  <p:transition spd="slow">
    <p:push dir="u"/>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E6AA3974-F1D8-4563-9D68-E589605DE1B1}" type="datetimeFigureOut">
              <a:rPr lang="fr-FR" smtClean="0">
                <a:solidFill>
                  <a:srgbClr val="DBF5F9">
                    <a:shade val="90000"/>
                  </a:srgbClr>
                </a:solidFill>
              </a:rPr>
              <a:pPr/>
              <a:t>17/08/2018</a:t>
            </a:fld>
            <a:endParaRPr lang="fr-FR">
              <a:solidFill>
                <a:srgbClr val="DBF5F9">
                  <a:shade val="90000"/>
                </a:srgbClr>
              </a:solidFill>
            </a:endParaRPr>
          </a:p>
        </p:txBody>
      </p:sp>
      <p:sp>
        <p:nvSpPr>
          <p:cNvPr id="5" name="Footer Placeholder 4"/>
          <p:cNvSpPr>
            <a:spLocks noGrp="1"/>
          </p:cNvSpPr>
          <p:nvPr>
            <p:ph type="ftr" sz="quarter" idx="11"/>
          </p:nvPr>
        </p:nvSpPr>
        <p:spPr/>
        <p:txBody>
          <a:bodyPr/>
          <a:lstStyle/>
          <a:p>
            <a:endParaRPr lang="en-US">
              <a:solidFill>
                <a:srgbClr val="DBF5F9">
                  <a:shade val="90000"/>
                </a:srgbClr>
              </a:solidFill>
            </a:endParaRPr>
          </a:p>
        </p:txBody>
      </p:sp>
      <p:sp>
        <p:nvSpPr>
          <p:cNvPr id="6" name="Slide Number Placeholder 5"/>
          <p:cNvSpPr>
            <a:spLocks noGrp="1"/>
          </p:cNvSpPr>
          <p:nvPr>
            <p:ph type="sldNum" sz="quarter" idx="12"/>
          </p:nvPr>
        </p:nvSpPr>
        <p:spPr/>
        <p:txBody>
          <a:bodyPr/>
          <a:lstStyle/>
          <a:p>
            <a:fld id="{582E409B-8A03-434B-BF6C-86890E515D6B}" type="slidenum">
              <a:rPr lang="fr-FR" smtClean="0">
                <a:solidFill>
                  <a:srgbClr val="DBF5F9">
                    <a:shade val="90000"/>
                  </a:srgbClr>
                </a:solidFill>
              </a:rPr>
              <a:pPr/>
              <a:t>‹#›</a:t>
            </a:fld>
            <a:endParaRPr lang="fr-FR">
              <a:solidFill>
                <a:srgbClr val="DBF5F9">
                  <a:shade val="90000"/>
                </a:srgbClr>
              </a:solidFill>
            </a:endParaRPr>
          </a:p>
        </p:txBody>
      </p:sp>
    </p:spTree>
    <p:extLst>
      <p:ext uri="{BB962C8B-B14F-4D97-AF65-F5344CB8AC3E}">
        <p14:creationId xmlns:p14="http://schemas.microsoft.com/office/powerpoint/2010/main" val="1071543028"/>
      </p:ext>
    </p:extLst>
  </p:cSld>
  <p:clrMapOvr>
    <a:overrideClrMapping bg1="dk1" tx1="lt1" bg2="dk2" tx2="lt2" accent1="accent1" accent2="accent2" accent3="accent3" accent4="accent4" accent5="accent5" accent6="accent6" hlink="hlink" folHlink="folHlink"/>
  </p:clrMapOvr>
  <p:transition spd="slow">
    <p:push dir="u"/>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a:t>Click to edit Master title style</a:t>
            </a:r>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E6AA3974-F1D8-4563-9D68-E589605DE1B1}" type="datetimeFigureOut">
              <a:rPr lang="fr-FR" smtClean="0">
                <a:solidFill>
                  <a:srgbClr val="04617B">
                    <a:shade val="90000"/>
                  </a:srgbClr>
                </a:solidFill>
              </a:rPr>
              <a:pPr/>
              <a:t>17/08/2018</a:t>
            </a:fld>
            <a:endParaRPr lang="fr-FR">
              <a:solidFill>
                <a:srgbClr val="04617B">
                  <a:shade val="90000"/>
                </a:srgbClr>
              </a:solidFill>
            </a:endParaRPr>
          </a:p>
        </p:txBody>
      </p:sp>
      <p:sp>
        <p:nvSpPr>
          <p:cNvPr id="6" name="Footer Placeholder 5"/>
          <p:cNvSpPr>
            <a:spLocks noGrp="1"/>
          </p:cNvSpPr>
          <p:nvPr>
            <p:ph type="ftr" sz="quarter" idx="11"/>
          </p:nvPr>
        </p:nvSpPr>
        <p:spPr/>
        <p:txBody>
          <a:bodyPr/>
          <a:lstStyle/>
          <a:p>
            <a:endParaRPr lang="en-US">
              <a:solidFill>
                <a:srgbClr val="04617B">
                  <a:shade val="90000"/>
                </a:srgbClr>
              </a:solidFill>
            </a:endParaRPr>
          </a:p>
        </p:txBody>
      </p:sp>
      <p:sp>
        <p:nvSpPr>
          <p:cNvPr id="7" name="Slide Number Placeholder 6"/>
          <p:cNvSpPr>
            <a:spLocks noGrp="1"/>
          </p:cNvSpPr>
          <p:nvPr>
            <p:ph type="sldNum" sz="quarter" idx="12"/>
          </p:nvPr>
        </p:nvSpPr>
        <p:spPr/>
        <p:txBody>
          <a:bodyPr/>
          <a:lstStyle/>
          <a:p>
            <a:fld id="{582E409B-8A03-434B-BF6C-86890E515D6B}" type="slidenum">
              <a:rPr lang="fr-FR" smtClean="0">
                <a:solidFill>
                  <a:srgbClr val="04617B">
                    <a:shade val="90000"/>
                  </a:srgbClr>
                </a:solidFill>
              </a:rPr>
              <a:pPr/>
              <a:t>‹#›</a:t>
            </a:fld>
            <a:endParaRPr lang="fr-FR">
              <a:solidFill>
                <a:srgbClr val="04617B">
                  <a:shade val="90000"/>
                </a:srgbClr>
              </a:solidFill>
            </a:endParaRPr>
          </a:p>
        </p:txBody>
      </p:sp>
    </p:spTree>
    <p:extLst>
      <p:ext uri="{BB962C8B-B14F-4D97-AF65-F5344CB8AC3E}">
        <p14:creationId xmlns:p14="http://schemas.microsoft.com/office/powerpoint/2010/main" val="1228477579"/>
      </p:ext>
    </p:extLst>
  </p:cSld>
  <p:clrMapOvr>
    <a:masterClrMapping/>
  </p:clrMapOvr>
  <p:transition spd="slow">
    <p:push dir="u"/>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E6AA3974-F1D8-4563-9D68-E589605DE1B1}" type="datetimeFigureOut">
              <a:rPr lang="fr-FR" smtClean="0">
                <a:solidFill>
                  <a:srgbClr val="04617B">
                    <a:shade val="90000"/>
                  </a:srgbClr>
                </a:solidFill>
              </a:rPr>
              <a:pPr/>
              <a:t>17/08/2018</a:t>
            </a:fld>
            <a:endParaRPr lang="fr-FR">
              <a:solidFill>
                <a:srgbClr val="04617B">
                  <a:shade val="90000"/>
                </a:srgbClr>
              </a:solidFill>
            </a:endParaRPr>
          </a:p>
        </p:txBody>
      </p:sp>
      <p:sp>
        <p:nvSpPr>
          <p:cNvPr id="8" name="Footer Placeholder 7"/>
          <p:cNvSpPr>
            <a:spLocks noGrp="1"/>
          </p:cNvSpPr>
          <p:nvPr>
            <p:ph type="ftr" sz="quarter" idx="11"/>
          </p:nvPr>
        </p:nvSpPr>
        <p:spPr/>
        <p:txBody>
          <a:bodyPr/>
          <a:lstStyle/>
          <a:p>
            <a:endParaRPr lang="en-US">
              <a:solidFill>
                <a:srgbClr val="04617B">
                  <a:shade val="90000"/>
                </a:srgbClr>
              </a:solidFill>
            </a:endParaRPr>
          </a:p>
        </p:txBody>
      </p:sp>
      <p:sp>
        <p:nvSpPr>
          <p:cNvPr id="9" name="Slide Number Placeholder 8"/>
          <p:cNvSpPr>
            <a:spLocks noGrp="1"/>
          </p:cNvSpPr>
          <p:nvPr>
            <p:ph type="sldNum" sz="quarter" idx="12"/>
          </p:nvPr>
        </p:nvSpPr>
        <p:spPr/>
        <p:txBody>
          <a:bodyPr/>
          <a:lstStyle/>
          <a:p>
            <a:fld id="{582E409B-8A03-434B-BF6C-86890E515D6B}" type="slidenum">
              <a:rPr lang="fr-FR" smtClean="0">
                <a:solidFill>
                  <a:srgbClr val="04617B">
                    <a:shade val="90000"/>
                  </a:srgbClr>
                </a:solidFill>
              </a:rPr>
              <a:pPr/>
              <a:t>‹#›</a:t>
            </a:fld>
            <a:endParaRPr lang="fr-FR">
              <a:solidFill>
                <a:srgbClr val="04617B">
                  <a:shade val="90000"/>
                </a:srgbClr>
              </a:solidFill>
            </a:endParaRPr>
          </a:p>
        </p:txBody>
      </p:sp>
    </p:spTree>
    <p:extLst>
      <p:ext uri="{BB962C8B-B14F-4D97-AF65-F5344CB8AC3E}">
        <p14:creationId xmlns:p14="http://schemas.microsoft.com/office/powerpoint/2010/main" val="3231982180"/>
      </p:ext>
    </p:extLst>
  </p:cSld>
  <p:clrMapOvr>
    <a:masterClrMapping/>
  </p:clrMapOvr>
  <p:transition spd="slow">
    <p:push dir="u"/>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a:t>Click to edit Master title style</a:t>
            </a:r>
          </a:p>
        </p:txBody>
      </p:sp>
      <p:sp>
        <p:nvSpPr>
          <p:cNvPr id="3" name="Date Placeholder 2"/>
          <p:cNvSpPr>
            <a:spLocks noGrp="1"/>
          </p:cNvSpPr>
          <p:nvPr>
            <p:ph type="dt" sz="half" idx="10"/>
          </p:nvPr>
        </p:nvSpPr>
        <p:spPr/>
        <p:txBody>
          <a:bodyPr/>
          <a:lstStyle/>
          <a:p>
            <a:fld id="{E6AA3974-F1D8-4563-9D68-E589605DE1B1}" type="datetimeFigureOut">
              <a:rPr lang="fr-FR" smtClean="0">
                <a:solidFill>
                  <a:srgbClr val="04617B">
                    <a:shade val="90000"/>
                  </a:srgbClr>
                </a:solidFill>
              </a:rPr>
              <a:pPr/>
              <a:t>17/08/2018</a:t>
            </a:fld>
            <a:endParaRPr lang="fr-FR">
              <a:solidFill>
                <a:srgbClr val="04617B">
                  <a:shade val="90000"/>
                </a:srgbClr>
              </a:solidFill>
            </a:endParaRPr>
          </a:p>
        </p:txBody>
      </p:sp>
      <p:sp>
        <p:nvSpPr>
          <p:cNvPr id="4" name="Footer Placeholder 3"/>
          <p:cNvSpPr>
            <a:spLocks noGrp="1"/>
          </p:cNvSpPr>
          <p:nvPr>
            <p:ph type="ftr" sz="quarter" idx="11"/>
          </p:nvPr>
        </p:nvSpPr>
        <p:spPr/>
        <p:txBody>
          <a:bodyPr/>
          <a:lstStyle/>
          <a:p>
            <a:endParaRPr lang="en-US">
              <a:solidFill>
                <a:srgbClr val="04617B">
                  <a:shade val="90000"/>
                </a:srgbClr>
              </a:solidFill>
            </a:endParaRPr>
          </a:p>
        </p:txBody>
      </p:sp>
      <p:sp>
        <p:nvSpPr>
          <p:cNvPr id="5" name="Slide Number Placeholder 4"/>
          <p:cNvSpPr>
            <a:spLocks noGrp="1"/>
          </p:cNvSpPr>
          <p:nvPr>
            <p:ph type="sldNum" sz="quarter" idx="12"/>
          </p:nvPr>
        </p:nvSpPr>
        <p:spPr/>
        <p:txBody>
          <a:bodyPr/>
          <a:lstStyle/>
          <a:p>
            <a:fld id="{582E409B-8A03-434B-BF6C-86890E515D6B}" type="slidenum">
              <a:rPr lang="fr-FR" smtClean="0">
                <a:solidFill>
                  <a:srgbClr val="04617B">
                    <a:shade val="90000"/>
                  </a:srgbClr>
                </a:solidFill>
              </a:rPr>
              <a:pPr/>
              <a:t>‹#›</a:t>
            </a:fld>
            <a:endParaRPr lang="fr-FR">
              <a:solidFill>
                <a:srgbClr val="04617B">
                  <a:shade val="90000"/>
                </a:srgbClr>
              </a:solidFill>
            </a:endParaRPr>
          </a:p>
        </p:txBody>
      </p:sp>
    </p:spTree>
    <p:extLst>
      <p:ext uri="{BB962C8B-B14F-4D97-AF65-F5344CB8AC3E}">
        <p14:creationId xmlns:p14="http://schemas.microsoft.com/office/powerpoint/2010/main" val="4267385692"/>
      </p:ext>
    </p:extLst>
  </p:cSld>
  <p:clrMapOvr>
    <a:masterClrMapping/>
  </p:clrMapOvr>
  <p:transition spd="slow">
    <p:push dir="u"/>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6AA3974-F1D8-4563-9D68-E589605DE1B1}" type="datetimeFigureOut">
              <a:rPr lang="fr-FR" smtClean="0">
                <a:solidFill>
                  <a:srgbClr val="04617B">
                    <a:shade val="90000"/>
                  </a:srgbClr>
                </a:solidFill>
              </a:rPr>
              <a:pPr/>
              <a:t>17/08/2018</a:t>
            </a:fld>
            <a:endParaRPr lang="fr-FR">
              <a:solidFill>
                <a:srgbClr val="04617B">
                  <a:shade val="90000"/>
                </a:srgbClr>
              </a:solidFill>
            </a:endParaRPr>
          </a:p>
        </p:txBody>
      </p:sp>
      <p:sp>
        <p:nvSpPr>
          <p:cNvPr id="3" name="Footer Placeholder 2"/>
          <p:cNvSpPr>
            <a:spLocks noGrp="1"/>
          </p:cNvSpPr>
          <p:nvPr>
            <p:ph type="ftr" sz="quarter" idx="11"/>
          </p:nvPr>
        </p:nvSpPr>
        <p:spPr/>
        <p:txBody>
          <a:bodyPr/>
          <a:lstStyle/>
          <a:p>
            <a:endParaRPr lang="en-US">
              <a:solidFill>
                <a:srgbClr val="04617B">
                  <a:shade val="90000"/>
                </a:srgbClr>
              </a:solidFill>
            </a:endParaRPr>
          </a:p>
        </p:txBody>
      </p:sp>
      <p:sp>
        <p:nvSpPr>
          <p:cNvPr id="4" name="Slide Number Placeholder 3"/>
          <p:cNvSpPr>
            <a:spLocks noGrp="1"/>
          </p:cNvSpPr>
          <p:nvPr>
            <p:ph type="sldNum" sz="quarter" idx="12"/>
          </p:nvPr>
        </p:nvSpPr>
        <p:spPr/>
        <p:txBody>
          <a:bodyPr/>
          <a:lstStyle/>
          <a:p>
            <a:fld id="{582E409B-8A03-434B-BF6C-86890E515D6B}" type="slidenum">
              <a:rPr lang="fr-FR" smtClean="0">
                <a:solidFill>
                  <a:srgbClr val="04617B">
                    <a:shade val="90000"/>
                  </a:srgbClr>
                </a:solidFill>
              </a:rPr>
              <a:pPr/>
              <a:t>‹#›</a:t>
            </a:fld>
            <a:endParaRPr lang="fr-FR">
              <a:solidFill>
                <a:srgbClr val="04617B">
                  <a:shade val="90000"/>
                </a:srgbClr>
              </a:solidFill>
            </a:endParaRPr>
          </a:p>
        </p:txBody>
      </p:sp>
    </p:spTree>
    <p:extLst>
      <p:ext uri="{BB962C8B-B14F-4D97-AF65-F5344CB8AC3E}">
        <p14:creationId xmlns:p14="http://schemas.microsoft.com/office/powerpoint/2010/main" val="3367619470"/>
      </p:ext>
    </p:extLst>
  </p:cSld>
  <p:clrMapOvr>
    <a:masterClrMapping/>
  </p:clrMapOvr>
  <p:transition spd="slow">
    <p:push dir="u"/>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E6AA3974-F1D8-4563-9D68-E589605DE1B1}" type="datetimeFigureOut">
              <a:rPr lang="fr-FR" smtClean="0">
                <a:solidFill>
                  <a:srgbClr val="04617B">
                    <a:shade val="90000"/>
                  </a:srgbClr>
                </a:solidFill>
              </a:rPr>
              <a:pPr/>
              <a:t>17/08/2018</a:t>
            </a:fld>
            <a:endParaRPr lang="fr-FR">
              <a:solidFill>
                <a:srgbClr val="04617B">
                  <a:shade val="90000"/>
                </a:srgbClr>
              </a:solidFill>
            </a:endParaRPr>
          </a:p>
        </p:txBody>
      </p:sp>
      <p:sp>
        <p:nvSpPr>
          <p:cNvPr id="6" name="Footer Placeholder 5"/>
          <p:cNvSpPr>
            <a:spLocks noGrp="1"/>
          </p:cNvSpPr>
          <p:nvPr>
            <p:ph type="ftr" sz="quarter" idx="11"/>
          </p:nvPr>
        </p:nvSpPr>
        <p:spPr/>
        <p:txBody>
          <a:bodyPr/>
          <a:lstStyle/>
          <a:p>
            <a:endParaRPr lang="en-US">
              <a:solidFill>
                <a:srgbClr val="04617B">
                  <a:shade val="90000"/>
                </a:srgbClr>
              </a:solidFill>
            </a:endParaRPr>
          </a:p>
        </p:txBody>
      </p:sp>
      <p:sp>
        <p:nvSpPr>
          <p:cNvPr id="7" name="Slide Number Placeholder 6"/>
          <p:cNvSpPr>
            <a:spLocks noGrp="1"/>
          </p:cNvSpPr>
          <p:nvPr>
            <p:ph type="sldNum" sz="quarter" idx="12"/>
          </p:nvPr>
        </p:nvSpPr>
        <p:spPr/>
        <p:txBody>
          <a:bodyPr/>
          <a:lstStyle/>
          <a:p>
            <a:fld id="{582E409B-8A03-434B-BF6C-86890E515D6B}" type="slidenum">
              <a:rPr lang="fr-FR" smtClean="0">
                <a:solidFill>
                  <a:srgbClr val="04617B">
                    <a:shade val="90000"/>
                  </a:srgbClr>
                </a:solidFill>
              </a:rPr>
              <a:pPr/>
              <a:t>‹#›</a:t>
            </a:fld>
            <a:endParaRPr lang="fr-FR">
              <a:solidFill>
                <a:srgbClr val="04617B">
                  <a:shade val="90000"/>
                </a:srgbClr>
              </a:solidFill>
            </a:endParaRPr>
          </a:p>
        </p:txBody>
      </p:sp>
    </p:spTree>
    <p:extLst>
      <p:ext uri="{BB962C8B-B14F-4D97-AF65-F5344CB8AC3E}">
        <p14:creationId xmlns:p14="http://schemas.microsoft.com/office/powerpoint/2010/main" val="516436542"/>
      </p:ext>
    </p:extLst>
  </p:cSld>
  <p:clrMapOvr>
    <a:masterClrMapping/>
  </p:clrMapOvr>
  <p:transition spd="slow">
    <p:push dir="u"/>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US">
              <a:solidFill>
                <a:prstClr val="white"/>
              </a:solidFill>
            </a:endParaRPr>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US">
              <a:solidFill>
                <a:prstClr val="white"/>
              </a:solidFill>
            </a:endParaRPr>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a:t>Click to edit Master title style</a:t>
            </a:r>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E6AA3974-F1D8-4563-9D68-E589605DE1B1}" type="datetimeFigureOut">
              <a:rPr lang="fr-FR" smtClean="0">
                <a:solidFill>
                  <a:srgbClr val="04617B">
                    <a:shade val="90000"/>
                  </a:srgbClr>
                </a:solidFill>
              </a:rPr>
              <a:pPr/>
              <a:t>17/08/2018</a:t>
            </a:fld>
            <a:endParaRPr lang="fr-FR">
              <a:solidFill>
                <a:srgbClr val="04617B">
                  <a:shade val="90000"/>
                </a:srgbClr>
              </a:solidFill>
            </a:endParaRPr>
          </a:p>
        </p:txBody>
      </p:sp>
      <p:sp>
        <p:nvSpPr>
          <p:cNvPr id="6" name="Footer Placeholder 5"/>
          <p:cNvSpPr>
            <a:spLocks noGrp="1"/>
          </p:cNvSpPr>
          <p:nvPr>
            <p:ph type="ftr" sz="quarter" idx="11"/>
          </p:nvPr>
        </p:nvSpPr>
        <p:spPr/>
        <p:txBody>
          <a:bodyPr/>
          <a:lstStyle/>
          <a:p>
            <a:endParaRPr lang="en-US">
              <a:solidFill>
                <a:srgbClr val="04617B">
                  <a:shade val="90000"/>
                </a:srgbClr>
              </a:solidFill>
            </a:endParaRPr>
          </a:p>
        </p:txBody>
      </p:sp>
      <p:sp>
        <p:nvSpPr>
          <p:cNvPr id="7" name="Slide Number Placeholder 6"/>
          <p:cNvSpPr>
            <a:spLocks noGrp="1"/>
          </p:cNvSpPr>
          <p:nvPr>
            <p:ph type="sldNum" sz="quarter" idx="12"/>
          </p:nvPr>
        </p:nvSpPr>
        <p:spPr>
          <a:xfrm>
            <a:off x="8077200" y="6356350"/>
            <a:ext cx="609600" cy="365125"/>
          </a:xfrm>
        </p:spPr>
        <p:txBody>
          <a:bodyPr/>
          <a:lstStyle/>
          <a:p>
            <a:fld id="{582E409B-8A03-434B-BF6C-86890E515D6B}" type="slidenum">
              <a:rPr lang="fr-FR" smtClean="0">
                <a:solidFill>
                  <a:srgbClr val="04617B">
                    <a:shade val="90000"/>
                  </a:srgbClr>
                </a:solidFill>
              </a:rPr>
              <a:pPr/>
              <a:t>‹#›</a:t>
            </a:fld>
            <a:endParaRPr lang="fr-FR">
              <a:solidFill>
                <a:srgbClr val="04617B">
                  <a:shade val="90000"/>
                </a:srgbClr>
              </a:solidFill>
            </a:endParaRP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fontAlgn="base">
              <a:spcBef>
                <a:spcPct val="0"/>
              </a:spcBef>
              <a:spcAft>
                <a:spcPct val="0"/>
              </a:spcAft>
            </a:pPr>
            <a:endParaRPr lang="en-US">
              <a:solidFill>
                <a:prstClr val="black"/>
              </a:solidFill>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fontAlgn="base">
              <a:spcBef>
                <a:spcPct val="0"/>
              </a:spcBef>
              <a:spcAft>
                <a:spcPct val="0"/>
              </a:spcAft>
            </a:pPr>
            <a:endParaRPr lang="en-US">
              <a:solidFill>
                <a:prstClr val="black"/>
              </a:solidFill>
            </a:endParaRPr>
          </a:p>
        </p:txBody>
      </p:sp>
    </p:spTree>
    <p:extLst>
      <p:ext uri="{BB962C8B-B14F-4D97-AF65-F5344CB8AC3E}">
        <p14:creationId xmlns:p14="http://schemas.microsoft.com/office/powerpoint/2010/main" val="727918287"/>
      </p:ext>
    </p:extLst>
  </p:cSld>
  <p:clrMapOvr>
    <a:masterClrMapping/>
  </p:clrMapOvr>
  <p:transition spd="slow">
    <p:push dir="u"/>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E6AA3974-F1D8-4563-9D68-E589605DE1B1}" type="datetimeFigureOut">
              <a:rPr lang="fr-FR" smtClean="0">
                <a:solidFill>
                  <a:srgbClr val="04617B">
                    <a:shade val="90000"/>
                  </a:srgbClr>
                </a:solidFill>
              </a:rPr>
              <a:pPr/>
              <a:t>17/08/2018</a:t>
            </a:fld>
            <a:endParaRPr lang="fr-FR">
              <a:solidFill>
                <a:srgbClr val="04617B">
                  <a:shade val="90000"/>
                </a:srgbClr>
              </a:solidFill>
            </a:endParaRPr>
          </a:p>
        </p:txBody>
      </p:sp>
      <p:sp>
        <p:nvSpPr>
          <p:cNvPr id="5" name="Footer Placeholder 4"/>
          <p:cNvSpPr>
            <a:spLocks noGrp="1"/>
          </p:cNvSpPr>
          <p:nvPr>
            <p:ph type="ftr" sz="quarter" idx="11"/>
          </p:nvPr>
        </p:nvSpPr>
        <p:spPr/>
        <p:txBody>
          <a:bodyPr/>
          <a:lstStyle/>
          <a:p>
            <a:endParaRPr lang="en-US">
              <a:solidFill>
                <a:srgbClr val="04617B">
                  <a:shade val="90000"/>
                </a:srgbClr>
              </a:solidFill>
            </a:endParaRPr>
          </a:p>
        </p:txBody>
      </p:sp>
      <p:sp>
        <p:nvSpPr>
          <p:cNvPr id="6" name="Slide Number Placeholder 5"/>
          <p:cNvSpPr>
            <a:spLocks noGrp="1"/>
          </p:cNvSpPr>
          <p:nvPr>
            <p:ph type="sldNum" sz="quarter" idx="12"/>
          </p:nvPr>
        </p:nvSpPr>
        <p:spPr/>
        <p:txBody>
          <a:bodyPr/>
          <a:lstStyle/>
          <a:p>
            <a:fld id="{582E409B-8A03-434B-BF6C-86890E515D6B}" type="slidenum">
              <a:rPr lang="fr-FR" smtClean="0">
                <a:solidFill>
                  <a:srgbClr val="04617B">
                    <a:shade val="90000"/>
                  </a:srgbClr>
                </a:solidFill>
              </a:rPr>
              <a:pPr/>
              <a:t>‹#›</a:t>
            </a:fld>
            <a:endParaRPr lang="fr-FR">
              <a:solidFill>
                <a:srgbClr val="04617B">
                  <a:shade val="90000"/>
                </a:srgbClr>
              </a:solidFill>
            </a:endParaRPr>
          </a:p>
        </p:txBody>
      </p:sp>
    </p:spTree>
    <p:extLst>
      <p:ext uri="{BB962C8B-B14F-4D97-AF65-F5344CB8AC3E}">
        <p14:creationId xmlns:p14="http://schemas.microsoft.com/office/powerpoint/2010/main" val="2731039792"/>
      </p:ext>
    </p:extLst>
  </p:cSld>
  <p:clrMapOvr>
    <a:masterClrMapping/>
  </p:clrMapOvr>
  <p:transition spd="slow">
    <p:push dir="u"/>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E6AA3974-F1D8-4563-9D68-E589605DE1B1}" type="datetimeFigureOut">
              <a:rPr lang="fr-FR" smtClean="0">
                <a:solidFill>
                  <a:srgbClr val="04617B">
                    <a:shade val="90000"/>
                  </a:srgbClr>
                </a:solidFill>
              </a:rPr>
              <a:pPr/>
              <a:t>17/08/2018</a:t>
            </a:fld>
            <a:endParaRPr lang="fr-FR">
              <a:solidFill>
                <a:srgbClr val="04617B">
                  <a:shade val="90000"/>
                </a:srgbClr>
              </a:solidFill>
            </a:endParaRPr>
          </a:p>
        </p:txBody>
      </p:sp>
      <p:sp>
        <p:nvSpPr>
          <p:cNvPr id="5" name="Footer Placeholder 4"/>
          <p:cNvSpPr>
            <a:spLocks noGrp="1"/>
          </p:cNvSpPr>
          <p:nvPr>
            <p:ph type="ftr" sz="quarter" idx="11"/>
          </p:nvPr>
        </p:nvSpPr>
        <p:spPr/>
        <p:txBody>
          <a:bodyPr/>
          <a:lstStyle/>
          <a:p>
            <a:endParaRPr lang="en-US">
              <a:solidFill>
                <a:srgbClr val="04617B">
                  <a:shade val="90000"/>
                </a:srgbClr>
              </a:solidFill>
            </a:endParaRPr>
          </a:p>
        </p:txBody>
      </p:sp>
      <p:sp>
        <p:nvSpPr>
          <p:cNvPr id="6" name="Slide Number Placeholder 5"/>
          <p:cNvSpPr>
            <a:spLocks noGrp="1"/>
          </p:cNvSpPr>
          <p:nvPr>
            <p:ph type="sldNum" sz="quarter" idx="12"/>
          </p:nvPr>
        </p:nvSpPr>
        <p:spPr/>
        <p:txBody>
          <a:bodyPr/>
          <a:lstStyle/>
          <a:p>
            <a:fld id="{582E409B-8A03-434B-BF6C-86890E515D6B}" type="slidenum">
              <a:rPr lang="fr-FR" smtClean="0">
                <a:solidFill>
                  <a:srgbClr val="04617B">
                    <a:shade val="90000"/>
                  </a:srgbClr>
                </a:solidFill>
              </a:rPr>
              <a:pPr/>
              <a:t>‹#›</a:t>
            </a:fld>
            <a:endParaRPr lang="fr-FR">
              <a:solidFill>
                <a:srgbClr val="04617B">
                  <a:shade val="90000"/>
                </a:srgbClr>
              </a:solidFill>
            </a:endParaRPr>
          </a:p>
        </p:txBody>
      </p:sp>
    </p:spTree>
    <p:extLst>
      <p:ext uri="{BB962C8B-B14F-4D97-AF65-F5344CB8AC3E}">
        <p14:creationId xmlns:p14="http://schemas.microsoft.com/office/powerpoint/2010/main" val="2916794523"/>
      </p:ext>
    </p:extLst>
  </p:cSld>
  <p:clrMapOvr>
    <a:masterClrMapping/>
  </p:clrMapOvr>
  <p:transition spd="slow">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9D305B9-E7EB-459B-A33A-D14378D0E9D8}" type="datetime1">
              <a:rPr lang="en-US" smtClean="0"/>
              <a:t>8/17/2018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C6AD400-E979-4162-BA2E-646843768B50}" type="slidenum">
              <a:rPr lang="en-US" smtClean="0"/>
              <a:t>‹#›</a:t>
            </a:fld>
            <a:endParaRPr lang="en-US"/>
          </a:p>
        </p:txBody>
      </p:sp>
    </p:spTree>
    <p:extLst>
      <p:ext uri="{BB962C8B-B14F-4D97-AF65-F5344CB8AC3E}">
        <p14:creationId xmlns:p14="http://schemas.microsoft.com/office/powerpoint/2010/main" val="1400079666"/>
      </p:ext>
    </p:extLst>
  </p:cSld>
  <p:clrMap bg1="lt1" tx1="dk1" bg2="lt2" tx2="dk2" accent1="accent1" accent2="accent2" accent3="accent3" accent4="accent4" accent5="accent5" accent6="accent6" hlink="hlink" folHlink="folHlink"/>
  <p:sldLayoutIdLst>
    <p:sldLayoutId id="2147483877" r:id="rId1"/>
    <p:sldLayoutId id="2147483878" r:id="rId2"/>
    <p:sldLayoutId id="2147483879" r:id="rId3"/>
    <p:sldLayoutId id="2147483880" r:id="rId4"/>
    <p:sldLayoutId id="2147483881" r:id="rId5"/>
    <p:sldLayoutId id="2147483882" r:id="rId6"/>
    <p:sldLayoutId id="2147483883" r:id="rId7"/>
    <p:sldLayoutId id="2147483884" r:id="rId8"/>
    <p:sldLayoutId id="2147483885" r:id="rId9"/>
    <p:sldLayoutId id="2147483886" r:id="rId10"/>
    <p:sldLayoutId id="2147483887"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fontAlgn="base">
              <a:spcBef>
                <a:spcPct val="0"/>
              </a:spcBef>
              <a:spcAft>
                <a:spcPct val="0"/>
              </a:spcAft>
            </a:pPr>
            <a:endParaRPr lang="en-US">
              <a:solidFill>
                <a:prstClr val="black"/>
              </a:solidFill>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fontAlgn="base">
              <a:spcBef>
                <a:spcPct val="0"/>
              </a:spcBef>
              <a:spcAft>
                <a:spcPct val="0"/>
              </a:spcAft>
            </a:pPr>
            <a:endParaRPr lang="en-US">
              <a:solidFill>
                <a:prstClr val="black"/>
              </a:solidFill>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a:t>Click to edit Master title style</a:t>
            </a:r>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fontAlgn="base">
              <a:spcBef>
                <a:spcPct val="0"/>
              </a:spcBef>
              <a:spcAft>
                <a:spcPct val="0"/>
              </a:spcAft>
            </a:pPr>
            <a:fld id="{E6AA3974-F1D8-4563-9D68-E589605DE1B1}" type="datetimeFigureOut">
              <a:rPr lang="fr-FR" smtClean="0">
                <a:solidFill>
                  <a:srgbClr val="04617B">
                    <a:shade val="90000"/>
                  </a:srgbClr>
                </a:solidFill>
                <a:latin typeface="Arial" charset="0"/>
              </a:rPr>
              <a:pPr fontAlgn="base">
                <a:spcBef>
                  <a:spcPct val="0"/>
                </a:spcBef>
                <a:spcAft>
                  <a:spcPct val="0"/>
                </a:spcAft>
              </a:pPr>
              <a:t>17/08/2018</a:t>
            </a:fld>
            <a:endParaRPr lang="fr-FR">
              <a:solidFill>
                <a:srgbClr val="04617B">
                  <a:shade val="90000"/>
                </a:srgbClr>
              </a:solidFill>
              <a:latin typeface="Arial" charset="0"/>
            </a:endParaRPr>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fontAlgn="base">
              <a:spcBef>
                <a:spcPct val="0"/>
              </a:spcBef>
              <a:spcAft>
                <a:spcPct val="0"/>
              </a:spcAft>
            </a:pPr>
            <a:endParaRPr lang="en-US">
              <a:solidFill>
                <a:srgbClr val="04617B">
                  <a:shade val="90000"/>
                </a:srgbClr>
              </a:solidFill>
              <a:latin typeface="Arial" charset="0"/>
            </a:endParaRPr>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pPr fontAlgn="base">
              <a:spcBef>
                <a:spcPct val="0"/>
              </a:spcBef>
              <a:spcAft>
                <a:spcPct val="0"/>
              </a:spcAft>
            </a:pPr>
            <a:fld id="{582E409B-8A03-434B-BF6C-86890E515D6B}" type="slidenum">
              <a:rPr lang="fr-FR" smtClean="0">
                <a:solidFill>
                  <a:srgbClr val="04617B">
                    <a:shade val="90000"/>
                  </a:srgbClr>
                </a:solidFill>
                <a:latin typeface="Arial" charset="0"/>
              </a:rPr>
              <a:pPr fontAlgn="base">
                <a:spcBef>
                  <a:spcPct val="0"/>
                </a:spcBef>
                <a:spcAft>
                  <a:spcPct val="0"/>
                </a:spcAft>
              </a:pPr>
              <a:t>‹#›</a:t>
            </a:fld>
            <a:endParaRPr lang="fr-FR">
              <a:solidFill>
                <a:srgbClr val="04617B">
                  <a:shade val="90000"/>
                </a:srgbClr>
              </a:solidFill>
              <a:latin typeface="Arial" charset="0"/>
            </a:endParaRPr>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pPr fontAlgn="base">
                <a:spcBef>
                  <a:spcPct val="0"/>
                </a:spcBef>
                <a:spcAft>
                  <a:spcPct val="0"/>
                </a:spcAft>
              </a:pPr>
              <a:endParaRPr lang="en-US">
                <a:solidFill>
                  <a:prstClr val="black"/>
                </a:solidFill>
                <a:latin typeface="Arial" charset="0"/>
              </a:endParaRPr>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pPr fontAlgn="base">
                <a:spcBef>
                  <a:spcPct val="0"/>
                </a:spcBef>
                <a:spcAft>
                  <a:spcPct val="0"/>
                </a:spcAft>
              </a:pPr>
              <a:endParaRPr lang="en-US">
                <a:solidFill>
                  <a:prstClr val="black"/>
                </a:solidFill>
                <a:latin typeface="Arial" charset="0"/>
              </a:endParaRPr>
            </a:p>
          </p:txBody>
        </p:sp>
      </p:grpSp>
    </p:spTree>
    <p:extLst>
      <p:ext uri="{BB962C8B-B14F-4D97-AF65-F5344CB8AC3E}">
        <p14:creationId xmlns:p14="http://schemas.microsoft.com/office/powerpoint/2010/main" val="1937510308"/>
      </p:ext>
    </p:extLst>
  </p:cSld>
  <p:clrMap bg1="lt1" tx1="dk1" bg2="lt2" tx2="dk2" accent1="accent1" accent2="accent2" accent3="accent3" accent4="accent4" accent5="accent5" accent6="accent6" hlink="hlink" folHlink="folHlink"/>
  <p:sldLayoutIdLst>
    <p:sldLayoutId id="2147483889" r:id="rId1"/>
    <p:sldLayoutId id="2147483890" r:id="rId2"/>
    <p:sldLayoutId id="2147483891" r:id="rId3"/>
    <p:sldLayoutId id="2147483892" r:id="rId4"/>
    <p:sldLayoutId id="2147483893" r:id="rId5"/>
    <p:sldLayoutId id="2147483894" r:id="rId6"/>
    <p:sldLayoutId id="2147483895" r:id="rId7"/>
    <p:sldLayoutId id="2147483896" r:id="rId8"/>
    <p:sldLayoutId id="2147483897" r:id="rId9"/>
    <p:sldLayoutId id="2147483898" r:id="rId10"/>
    <p:sldLayoutId id="2147483899" r:id="rId11"/>
  </p:sldLayoutIdLst>
  <p:transition spd="slow">
    <p:push dir="u"/>
  </p:transition>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fontAlgn="base">
              <a:spcBef>
                <a:spcPct val="0"/>
              </a:spcBef>
              <a:spcAft>
                <a:spcPct val="0"/>
              </a:spcAft>
            </a:pPr>
            <a:endParaRPr lang="en-US">
              <a:solidFill>
                <a:prstClr val="black"/>
              </a:solidFill>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fontAlgn="base">
              <a:spcBef>
                <a:spcPct val="0"/>
              </a:spcBef>
              <a:spcAft>
                <a:spcPct val="0"/>
              </a:spcAft>
            </a:pPr>
            <a:endParaRPr lang="en-US">
              <a:solidFill>
                <a:prstClr val="black"/>
              </a:solidFill>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a:t>Click to edit Master title style</a:t>
            </a:r>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fontAlgn="base">
              <a:spcBef>
                <a:spcPct val="0"/>
              </a:spcBef>
              <a:spcAft>
                <a:spcPct val="0"/>
              </a:spcAft>
            </a:pPr>
            <a:fld id="{E6AA3974-F1D8-4563-9D68-E589605DE1B1}" type="datetimeFigureOut">
              <a:rPr lang="fr-FR" smtClean="0">
                <a:solidFill>
                  <a:srgbClr val="04617B">
                    <a:shade val="90000"/>
                  </a:srgbClr>
                </a:solidFill>
                <a:latin typeface="Arial" charset="0"/>
              </a:rPr>
              <a:pPr fontAlgn="base">
                <a:spcBef>
                  <a:spcPct val="0"/>
                </a:spcBef>
                <a:spcAft>
                  <a:spcPct val="0"/>
                </a:spcAft>
              </a:pPr>
              <a:t>17/08/2018</a:t>
            </a:fld>
            <a:endParaRPr lang="fr-FR">
              <a:solidFill>
                <a:srgbClr val="04617B">
                  <a:shade val="90000"/>
                </a:srgbClr>
              </a:solidFill>
              <a:latin typeface="Arial" charset="0"/>
            </a:endParaRPr>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fontAlgn="base">
              <a:spcBef>
                <a:spcPct val="0"/>
              </a:spcBef>
              <a:spcAft>
                <a:spcPct val="0"/>
              </a:spcAft>
            </a:pPr>
            <a:endParaRPr lang="en-US">
              <a:solidFill>
                <a:srgbClr val="04617B">
                  <a:shade val="90000"/>
                </a:srgbClr>
              </a:solidFill>
              <a:latin typeface="Arial" charset="0"/>
            </a:endParaRPr>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pPr fontAlgn="base">
              <a:spcBef>
                <a:spcPct val="0"/>
              </a:spcBef>
              <a:spcAft>
                <a:spcPct val="0"/>
              </a:spcAft>
            </a:pPr>
            <a:fld id="{582E409B-8A03-434B-BF6C-86890E515D6B}" type="slidenum">
              <a:rPr lang="fr-FR" smtClean="0">
                <a:solidFill>
                  <a:srgbClr val="04617B">
                    <a:shade val="90000"/>
                  </a:srgbClr>
                </a:solidFill>
                <a:latin typeface="Arial" charset="0"/>
              </a:rPr>
              <a:pPr fontAlgn="base">
                <a:spcBef>
                  <a:spcPct val="0"/>
                </a:spcBef>
                <a:spcAft>
                  <a:spcPct val="0"/>
                </a:spcAft>
              </a:pPr>
              <a:t>‹#›</a:t>
            </a:fld>
            <a:endParaRPr lang="fr-FR">
              <a:solidFill>
                <a:srgbClr val="04617B">
                  <a:shade val="90000"/>
                </a:srgbClr>
              </a:solidFill>
              <a:latin typeface="Arial" charset="0"/>
            </a:endParaRPr>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pPr fontAlgn="base">
                <a:spcBef>
                  <a:spcPct val="0"/>
                </a:spcBef>
                <a:spcAft>
                  <a:spcPct val="0"/>
                </a:spcAft>
              </a:pPr>
              <a:endParaRPr lang="en-US">
                <a:solidFill>
                  <a:prstClr val="black"/>
                </a:solidFill>
                <a:latin typeface="Arial" charset="0"/>
              </a:endParaRPr>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pPr fontAlgn="base">
                <a:spcBef>
                  <a:spcPct val="0"/>
                </a:spcBef>
                <a:spcAft>
                  <a:spcPct val="0"/>
                </a:spcAft>
              </a:pPr>
              <a:endParaRPr lang="en-US">
                <a:solidFill>
                  <a:prstClr val="black"/>
                </a:solidFill>
                <a:latin typeface="Arial" charset="0"/>
              </a:endParaRPr>
            </a:p>
          </p:txBody>
        </p:sp>
      </p:grpSp>
    </p:spTree>
    <p:extLst>
      <p:ext uri="{BB962C8B-B14F-4D97-AF65-F5344CB8AC3E}">
        <p14:creationId xmlns:p14="http://schemas.microsoft.com/office/powerpoint/2010/main" val="645899765"/>
      </p:ext>
    </p:extLst>
  </p:cSld>
  <p:clrMap bg1="lt1" tx1="dk1" bg2="lt2" tx2="dk2" accent1="accent1" accent2="accent2" accent3="accent3" accent4="accent4" accent5="accent5" accent6="accent6" hlink="hlink" folHlink="folHlink"/>
  <p:sldLayoutIdLst>
    <p:sldLayoutId id="2147483925" r:id="rId1"/>
    <p:sldLayoutId id="2147483926" r:id="rId2"/>
    <p:sldLayoutId id="2147483927" r:id="rId3"/>
    <p:sldLayoutId id="2147483928" r:id="rId4"/>
    <p:sldLayoutId id="2147483929" r:id="rId5"/>
    <p:sldLayoutId id="2147483930" r:id="rId6"/>
    <p:sldLayoutId id="2147483931" r:id="rId7"/>
    <p:sldLayoutId id="2147483932" r:id="rId8"/>
    <p:sldLayoutId id="2147483933" r:id="rId9"/>
    <p:sldLayoutId id="2147483934" r:id="rId10"/>
    <p:sldLayoutId id="2147483935" r:id="rId11"/>
  </p:sldLayoutIdLst>
  <p:transition spd="slow">
    <p:push dir="u"/>
  </p:transition>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13.xml"/><Relationship Id="rId4" Type="http://schemas.openxmlformats.org/officeDocument/2006/relationships/image" Target="../media/image4.jpg"/></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jpeg"/><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6" name="TextBox 15"/>
          <p:cNvSpPr txBox="1"/>
          <p:nvPr/>
        </p:nvSpPr>
        <p:spPr>
          <a:xfrm>
            <a:off x="2590800" y="3352800"/>
            <a:ext cx="1905000" cy="381000"/>
          </a:xfrm>
          <a:prstGeom prst="rect">
            <a:avLst/>
          </a:prstGeom>
          <a:noFill/>
        </p:spPr>
        <p:txBody>
          <a:bodyPr wrap="square" rtlCol="0">
            <a:spAutoFit/>
          </a:bodyPr>
          <a:lstStyle/>
          <a:p>
            <a:pPr fontAlgn="base">
              <a:spcBef>
                <a:spcPct val="0"/>
              </a:spcBef>
              <a:spcAft>
                <a:spcPct val="0"/>
              </a:spcAft>
            </a:pPr>
            <a:endParaRPr lang="en-US">
              <a:solidFill>
                <a:prstClr val="white"/>
              </a:solidFill>
              <a:latin typeface="Arial" charset="0"/>
            </a:endParaRPr>
          </a:p>
        </p:txBody>
      </p:sp>
      <p:sp>
        <p:nvSpPr>
          <p:cNvPr id="17" name="TextBox 16"/>
          <p:cNvSpPr txBox="1"/>
          <p:nvPr/>
        </p:nvSpPr>
        <p:spPr>
          <a:xfrm>
            <a:off x="2743200" y="3505200"/>
            <a:ext cx="1905000" cy="381000"/>
          </a:xfrm>
          <a:prstGeom prst="rect">
            <a:avLst/>
          </a:prstGeom>
          <a:noFill/>
        </p:spPr>
        <p:txBody>
          <a:bodyPr wrap="square" rtlCol="0">
            <a:spAutoFit/>
          </a:bodyPr>
          <a:lstStyle/>
          <a:p>
            <a:pPr fontAlgn="base">
              <a:spcBef>
                <a:spcPct val="0"/>
              </a:spcBef>
              <a:spcAft>
                <a:spcPct val="0"/>
              </a:spcAft>
            </a:pPr>
            <a:endParaRPr lang="en-US">
              <a:solidFill>
                <a:prstClr val="white"/>
              </a:solidFill>
              <a:latin typeface="Arial" charset="0"/>
            </a:endParaRPr>
          </a:p>
        </p:txBody>
      </p:sp>
      <p:sp>
        <p:nvSpPr>
          <p:cNvPr id="18" name="TextBox 17"/>
          <p:cNvSpPr txBox="1"/>
          <p:nvPr/>
        </p:nvSpPr>
        <p:spPr>
          <a:xfrm>
            <a:off x="2581702" y="3603009"/>
            <a:ext cx="1905000" cy="381000"/>
          </a:xfrm>
          <a:prstGeom prst="rect">
            <a:avLst/>
          </a:prstGeom>
          <a:noFill/>
        </p:spPr>
        <p:txBody>
          <a:bodyPr wrap="square" rtlCol="0">
            <a:spAutoFit/>
          </a:bodyPr>
          <a:lstStyle/>
          <a:p>
            <a:pPr fontAlgn="base">
              <a:spcBef>
                <a:spcPct val="0"/>
              </a:spcBef>
              <a:spcAft>
                <a:spcPct val="0"/>
              </a:spcAft>
            </a:pPr>
            <a:endParaRPr lang="en-US">
              <a:solidFill>
                <a:prstClr val="white"/>
              </a:solidFill>
              <a:latin typeface="Arial" charset="0"/>
            </a:endParaRPr>
          </a:p>
        </p:txBody>
      </p:sp>
      <p:sp>
        <p:nvSpPr>
          <p:cNvPr id="2" name="Title 1"/>
          <p:cNvSpPr>
            <a:spLocks noGrp="1"/>
          </p:cNvSpPr>
          <p:nvPr>
            <p:ph type="title"/>
          </p:nvPr>
        </p:nvSpPr>
        <p:spPr>
          <a:xfrm>
            <a:off x="0" y="-1"/>
            <a:ext cx="9144000" cy="4572001"/>
          </a:xfrm>
        </p:spPr>
        <p:txBody>
          <a:bodyPr>
            <a:noAutofit/>
          </a:bodyPr>
          <a:lstStyle/>
          <a:p>
            <a:pPr algn="ctr"/>
            <a:r>
              <a:rPr lang="en-US" sz="4800" b="1" dirty="0" err="1">
                <a:latin typeface="Times New Roman" panose="02020603050405020304" pitchFamily="18" charset="0"/>
                <a:cs typeface="Times New Roman" panose="02020603050405020304" pitchFamily="18" charset="0"/>
              </a:rPr>
              <a:t>Vận</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dụng</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kiến</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thức</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về</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cuộc</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cách</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mạng</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công</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nghiệp</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lần</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thứ</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tư</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vào</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giảng</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dạy</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phần</a:t>
            </a:r>
            <a:r>
              <a:rPr lang="en-US" sz="4800" b="1" dirty="0">
                <a:latin typeface="Times New Roman" panose="02020603050405020304" pitchFamily="18" charset="0"/>
                <a:cs typeface="Times New Roman" panose="02020603050405020304" pitchFamily="18" charset="0"/>
              </a:rPr>
              <a:t> 2.2 </a:t>
            </a:r>
            <a:r>
              <a:rPr lang="en-US" sz="4800" b="1" dirty="0" err="1">
                <a:latin typeface="Times New Roman" panose="02020603050405020304" pitchFamily="18" charset="0"/>
                <a:cs typeface="Times New Roman" panose="02020603050405020304" pitchFamily="18" charset="0"/>
              </a:rPr>
              <a:t>bài</a:t>
            </a:r>
            <a:r>
              <a:rPr lang="en-US" sz="4800" b="1" dirty="0">
                <a:latin typeface="Times New Roman" panose="02020603050405020304" pitchFamily="18" charset="0"/>
                <a:cs typeface="Times New Roman" panose="02020603050405020304" pitchFamily="18" charset="0"/>
              </a:rPr>
              <a:t> 9</a:t>
            </a:r>
            <a:r>
              <a:rPr lang="vi-VN" sz="4800" b="1" dirty="0">
                <a:latin typeface="Times New Roman" panose="02020603050405020304" pitchFamily="18" charset="0"/>
                <a:cs typeface="Times New Roman" panose="02020603050405020304" pitchFamily="18" charset="0"/>
              </a:rPr>
              <a:t>: </a:t>
            </a:r>
            <a:r>
              <a:rPr lang="vi-VN" sz="4800" b="1" i="1" dirty="0">
                <a:latin typeface="Times New Roman" panose="02020603050405020304" pitchFamily="18" charset="0"/>
                <a:cs typeface="Times New Roman" panose="02020603050405020304" pitchFamily="18" charset="0"/>
              </a:rPr>
              <a:t>Đường lối phát triển kinh tế</a:t>
            </a:r>
            <a:r>
              <a:rPr lang="vi-VN" sz="4800" b="1" dirty="0">
                <a:latin typeface="Times New Roman" panose="02020603050405020304" pitchFamily="18" charset="0"/>
                <a:cs typeface="Times New Roman" panose="02020603050405020304" pitchFamily="18" charset="0"/>
              </a:rPr>
              <a:t> của Đảng </a:t>
            </a:r>
            <a:r>
              <a:rPr lang="en-US" sz="4800" b="1" dirty="0">
                <a:latin typeface="Times New Roman" panose="02020603050405020304" pitchFamily="18" charset="0"/>
                <a:cs typeface="Times New Roman" panose="02020603050405020304" pitchFamily="18" charset="0"/>
              </a:rPr>
              <a:t>C</a:t>
            </a:r>
            <a:r>
              <a:rPr lang="vi-VN" sz="4800" b="1" dirty="0">
                <a:latin typeface="Times New Roman" panose="02020603050405020304" pitchFamily="18" charset="0"/>
                <a:cs typeface="Times New Roman" panose="02020603050405020304" pitchFamily="18" charset="0"/>
              </a:rPr>
              <a:t>ộng sản Việt Nam. </a:t>
            </a:r>
            <a:br>
              <a:rPr lang="en-US" sz="4800" dirty="0">
                <a:latin typeface="Times New Roman" panose="02020603050405020304" pitchFamily="18" charset="0"/>
                <a:cs typeface="Times New Roman" panose="02020603050405020304" pitchFamily="18" charset="0"/>
              </a:rPr>
            </a:br>
            <a:endParaRPr lang="en-US" sz="4800" b="1" dirty="0">
              <a:solidFill>
                <a:schemeClr val="tx1"/>
              </a:solidFill>
              <a:latin typeface="Times New Roman" panose="02020603050405020304" pitchFamily="18" charset="0"/>
              <a:cs typeface="Times New Roman" panose="02020603050405020304" pitchFamily="18" charset="0"/>
            </a:endParaRPr>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486702" y="3984009"/>
            <a:ext cx="4276297" cy="2762250"/>
          </a:xfr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8600" y="4038600"/>
            <a:ext cx="4258102" cy="2762250"/>
          </a:xfrm>
          <a:prstGeom prst="rect">
            <a:avLst/>
          </a:prstGeom>
        </p:spPr>
      </p:pic>
    </p:spTree>
    <p:extLst>
      <p:ext uri="{BB962C8B-B14F-4D97-AF65-F5344CB8AC3E}">
        <p14:creationId xmlns:p14="http://schemas.microsoft.com/office/powerpoint/2010/main" val="209232948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6" name="TextBox 15"/>
          <p:cNvSpPr txBox="1"/>
          <p:nvPr/>
        </p:nvSpPr>
        <p:spPr>
          <a:xfrm>
            <a:off x="2590800" y="3352800"/>
            <a:ext cx="1905000" cy="381000"/>
          </a:xfrm>
          <a:prstGeom prst="rect">
            <a:avLst/>
          </a:prstGeom>
          <a:noFill/>
        </p:spPr>
        <p:txBody>
          <a:bodyPr wrap="square" rtlCol="0">
            <a:spAutoFit/>
          </a:bodyPr>
          <a:lstStyle/>
          <a:p>
            <a:pPr fontAlgn="base">
              <a:spcBef>
                <a:spcPct val="0"/>
              </a:spcBef>
              <a:spcAft>
                <a:spcPct val="0"/>
              </a:spcAft>
            </a:pPr>
            <a:endParaRPr lang="en-US">
              <a:solidFill>
                <a:prstClr val="white"/>
              </a:solidFill>
              <a:latin typeface="Arial" charset="0"/>
            </a:endParaRPr>
          </a:p>
        </p:txBody>
      </p:sp>
      <p:sp>
        <p:nvSpPr>
          <p:cNvPr id="17" name="TextBox 16"/>
          <p:cNvSpPr txBox="1"/>
          <p:nvPr/>
        </p:nvSpPr>
        <p:spPr>
          <a:xfrm>
            <a:off x="2743200" y="3505200"/>
            <a:ext cx="1905000" cy="381000"/>
          </a:xfrm>
          <a:prstGeom prst="rect">
            <a:avLst/>
          </a:prstGeom>
          <a:noFill/>
        </p:spPr>
        <p:txBody>
          <a:bodyPr wrap="square" rtlCol="0">
            <a:spAutoFit/>
          </a:bodyPr>
          <a:lstStyle/>
          <a:p>
            <a:pPr fontAlgn="base">
              <a:spcBef>
                <a:spcPct val="0"/>
              </a:spcBef>
              <a:spcAft>
                <a:spcPct val="0"/>
              </a:spcAft>
            </a:pPr>
            <a:endParaRPr lang="en-US">
              <a:solidFill>
                <a:prstClr val="white"/>
              </a:solidFill>
              <a:latin typeface="Arial" charset="0"/>
            </a:endParaRPr>
          </a:p>
        </p:txBody>
      </p:sp>
      <p:sp>
        <p:nvSpPr>
          <p:cNvPr id="18" name="TextBox 17"/>
          <p:cNvSpPr txBox="1"/>
          <p:nvPr/>
        </p:nvSpPr>
        <p:spPr>
          <a:xfrm>
            <a:off x="2581702" y="3603009"/>
            <a:ext cx="1905000" cy="381000"/>
          </a:xfrm>
          <a:prstGeom prst="rect">
            <a:avLst/>
          </a:prstGeom>
          <a:noFill/>
        </p:spPr>
        <p:txBody>
          <a:bodyPr wrap="square" rtlCol="0">
            <a:spAutoFit/>
          </a:bodyPr>
          <a:lstStyle/>
          <a:p>
            <a:pPr fontAlgn="base">
              <a:spcBef>
                <a:spcPct val="0"/>
              </a:spcBef>
              <a:spcAft>
                <a:spcPct val="0"/>
              </a:spcAft>
            </a:pPr>
            <a:endParaRPr lang="en-US">
              <a:solidFill>
                <a:prstClr val="white"/>
              </a:solidFill>
              <a:latin typeface="Arial" charset="0"/>
            </a:endParaRPr>
          </a:p>
        </p:txBody>
      </p:sp>
      <p:sp>
        <p:nvSpPr>
          <p:cNvPr id="20" name="TextBox 19"/>
          <p:cNvSpPr txBox="1"/>
          <p:nvPr/>
        </p:nvSpPr>
        <p:spPr>
          <a:xfrm>
            <a:off x="2895600" y="3276600"/>
            <a:ext cx="3048000" cy="381000"/>
          </a:xfrm>
          <a:prstGeom prst="rect">
            <a:avLst/>
          </a:prstGeom>
          <a:noFill/>
        </p:spPr>
        <p:txBody>
          <a:bodyPr wrap="square" rtlCol="0">
            <a:spAutoFit/>
          </a:bodyPr>
          <a:lstStyle/>
          <a:p>
            <a:pPr fontAlgn="base">
              <a:spcBef>
                <a:spcPct val="0"/>
              </a:spcBef>
              <a:spcAft>
                <a:spcPct val="0"/>
              </a:spcAft>
            </a:pPr>
            <a:endParaRPr lang="en-US">
              <a:solidFill>
                <a:prstClr val="white"/>
              </a:solidFill>
              <a:latin typeface="Arial" charset="0"/>
            </a:endParaRPr>
          </a:p>
        </p:txBody>
      </p:sp>
      <p:sp>
        <p:nvSpPr>
          <p:cNvPr id="2" name="Title 1"/>
          <p:cNvSpPr>
            <a:spLocks noGrp="1"/>
          </p:cNvSpPr>
          <p:nvPr>
            <p:ph type="title"/>
          </p:nvPr>
        </p:nvSpPr>
        <p:spPr>
          <a:xfrm>
            <a:off x="381000" y="457200"/>
            <a:ext cx="8229600" cy="1143000"/>
          </a:xfrm>
        </p:spPr>
        <p:txBody>
          <a:bodyPr>
            <a:normAutofit/>
          </a:bodyPr>
          <a:lstStyle/>
          <a:p>
            <a:r>
              <a:rPr lang="en-US" b="1">
                <a:latin typeface="Arial" pitchFamily="34" charset="0"/>
                <a:cs typeface="Arial" pitchFamily="34" charset="0"/>
              </a:rPr>
              <a:t>	NỘI DUNG</a:t>
            </a: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3198072525"/>
              </p:ext>
            </p:extLst>
          </p:nvPr>
        </p:nvGraphicFramePr>
        <p:xfrm>
          <a:off x="457200" y="2163763"/>
          <a:ext cx="8229600" cy="43894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722770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6" grpId="0">
        <p:bldAsOne/>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350108" y="304800"/>
            <a:ext cx="8229600" cy="914400"/>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endParaRPr lang="en-US" sz="4000" dirty="0">
              <a:latin typeface="Arial" pitchFamily="34" charset="0"/>
              <a:cs typeface="Arial" pitchFamily="34" charset="0"/>
            </a:endParaRPr>
          </a:p>
        </p:txBody>
      </p:sp>
      <p:sp>
        <p:nvSpPr>
          <p:cNvPr id="2" name="Rectangle 1">
            <a:extLst>
              <a:ext uri="{FF2B5EF4-FFF2-40B4-BE49-F238E27FC236}">
                <a16:creationId xmlns:a16="http://schemas.microsoft.com/office/drawing/2014/main" id="{E18F8C66-422F-47DF-B2F2-0FDDFDF61784}"/>
              </a:ext>
            </a:extLst>
          </p:cNvPr>
          <p:cNvSpPr/>
          <p:nvPr/>
        </p:nvSpPr>
        <p:spPr>
          <a:xfrm>
            <a:off x="0" y="152400"/>
            <a:ext cx="9067800" cy="2677656"/>
          </a:xfrm>
          <a:prstGeom prst="rect">
            <a:avLst/>
          </a:prstGeom>
        </p:spPr>
        <p:txBody>
          <a:bodyPr wrap="square">
            <a:spAutoFit/>
          </a:bodyPr>
          <a:lstStyle/>
          <a:p>
            <a:r>
              <a:rPr lang="en-US" sz="2800" dirty="0" err="1">
                <a:latin typeface="Times New Roman" panose="02020603050405020304" pitchFamily="18" charset="0"/>
                <a:ea typeface="Calibri" panose="020F0502020204030204" pitchFamily="34" charset="0"/>
              </a:rPr>
              <a:t>Cách</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mạng</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Công</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nghiệp</a:t>
            </a:r>
            <a:r>
              <a:rPr lang="en-US" sz="2800" dirty="0">
                <a:latin typeface="Times New Roman" panose="02020603050405020304" pitchFamily="18" charset="0"/>
                <a:ea typeface="Calibri" panose="020F0502020204030204" pitchFamily="34" charset="0"/>
              </a:rPr>
              <a:t> 4.0 </a:t>
            </a:r>
            <a:r>
              <a:rPr lang="en-US" sz="2800" dirty="0" err="1">
                <a:latin typeface="Times New Roman" panose="02020603050405020304" pitchFamily="18" charset="0"/>
                <a:ea typeface="Calibri" panose="020F0502020204030204" pitchFamily="34" charset="0"/>
              </a:rPr>
              <a:t>là</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xu</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hướng</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tự</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động</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hóa</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và</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trao</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đổi</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dữ</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liệu</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trong</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công</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nghệ</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sản</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xuất</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Cách</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mạng</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công</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nghiệp</a:t>
            </a:r>
            <a:r>
              <a:rPr lang="en-US" sz="2800" dirty="0">
                <a:latin typeface="Times New Roman" panose="02020603050405020304" pitchFamily="18" charset="0"/>
                <a:ea typeface="Calibri" panose="020F0502020204030204" pitchFamily="34" charset="0"/>
              </a:rPr>
              <a:t> 4.0 </a:t>
            </a:r>
            <a:r>
              <a:rPr lang="en-US" sz="2800" dirty="0" err="1">
                <a:latin typeface="Times New Roman" panose="02020603050405020304" pitchFamily="18" charset="0"/>
                <a:ea typeface="Calibri" panose="020F0502020204030204" pitchFamily="34" charset="0"/>
              </a:rPr>
              <a:t>không</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còn</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là</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một</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khái</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niệm</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mà</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nó</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đã</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và</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đang</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diễn</a:t>
            </a:r>
            <a:r>
              <a:rPr lang="en-US" sz="2800" dirty="0">
                <a:latin typeface="Times New Roman" panose="02020603050405020304" pitchFamily="18" charset="0"/>
                <a:ea typeface="Calibri" panose="020F0502020204030204" pitchFamily="34" charset="0"/>
              </a:rPr>
              <a:t> ra, </a:t>
            </a:r>
            <a:r>
              <a:rPr lang="en-US" sz="2800" dirty="0" err="1">
                <a:latin typeface="Times New Roman" panose="02020603050405020304" pitchFamily="18" charset="0"/>
                <a:ea typeface="Calibri" panose="020F0502020204030204" pitchFamily="34" charset="0"/>
              </a:rPr>
              <a:t>cũng</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như</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có</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sức</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ảnh</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hưởng</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ngày</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các</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lớn</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Times New Roman" panose="02020603050405020304" pitchFamily="18" charset="0"/>
              </a:rPr>
              <a:t>tác</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động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toàn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diện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sâu</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rộng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và</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nhanh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chóng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trên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mọi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lĩnh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vực</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của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đời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sống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xã</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hội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trong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đó</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có</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giáo</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dục</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và</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đào</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tạo</a:t>
            </a:r>
            <a:r>
              <a:rPr lang="en-US" sz="2800" dirty="0">
                <a:latin typeface="Times New Roman" panose="02020603050405020304" pitchFamily="18" charset="0"/>
                <a:ea typeface="Times New Roman" panose="02020603050405020304" pitchFamily="18" charset="0"/>
              </a:rPr>
              <a:t>.</a:t>
            </a:r>
            <a:endParaRPr lang="en-US" sz="2800" dirty="0"/>
          </a:p>
        </p:txBody>
      </p:sp>
      <p:pic>
        <p:nvPicPr>
          <p:cNvPr id="7170" name="Picture 2" descr="Viet Nam co don duoc lan song Cach mang Cong nghiep 4.0? hinh anh 2">
            <a:extLst>
              <a:ext uri="{FF2B5EF4-FFF2-40B4-BE49-F238E27FC236}">
                <a16:creationId xmlns:a16="http://schemas.microsoft.com/office/drawing/2014/main" id="{DA421DE0-4A74-4FD1-86A2-9D48F7E7580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819400"/>
            <a:ext cx="9067800" cy="41230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11312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nodePh="1">
                                  <p:stCondLst>
                                    <p:cond delay="0"/>
                                  </p:stCondLst>
                                  <p:endCondLst>
                                    <p:cond evt="begin" delay="0">
                                      <p:tn val="5"/>
                                    </p:cond>
                                  </p:end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A3E222-14A7-47E5-AFC5-688D8346CFEF}"/>
              </a:ext>
            </a:extLst>
          </p:cNvPr>
          <p:cNvSpPr>
            <a:spLocks noGrp="1"/>
          </p:cNvSpPr>
          <p:nvPr>
            <p:ph type="title"/>
          </p:nvPr>
        </p:nvSpPr>
        <p:spPr>
          <a:xfrm>
            <a:off x="76200" y="380999"/>
            <a:ext cx="9067800" cy="2286001"/>
          </a:xfrm>
        </p:spPr>
        <p:txBody>
          <a:bodyPr>
            <a:normAutofit fontScale="90000"/>
          </a:bodyPr>
          <a:lstStyle/>
          <a:p>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Nhiều</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vấn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đề</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đang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đặt</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ra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đối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với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công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tác</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đào</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tạo</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nghề</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như</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đổi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mới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cơ</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chế</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chính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sách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đổi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mới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quản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trị</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nhà</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trường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đổi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mới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phương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thức</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phương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đào</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tạo</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bồi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dưỡng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nâng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cao</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chất</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lượng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đội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ngũ</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giảng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viên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a:t>
            </a:r>
            <a:r>
              <a:rPr lang="vi-VN" sz="2800" dirty="0">
                <a:latin typeface="Times New Roman" panose="02020603050405020304" pitchFamily="18" charset="0"/>
                <a:ea typeface="Times New Roman" panose="02020603050405020304" pitchFamily="18" charset="0"/>
                <a:cs typeface="Times New Roman" panose="02020603050405020304" pitchFamily="18" charset="0"/>
              </a:rPr>
              <a:t>nhằm giúp sinh viên hiểu rõ hơn về kiến thức cách mạng công nghiệp 4.0 và biết vận dụng kiến thức đó vào thực tiễn cuộc sống.</a:t>
            </a:r>
            <a:br>
              <a:rPr lang="en-US" sz="2800" dirty="0">
                <a:latin typeface="Times New Roman" panose="02020603050405020304" pitchFamily="18" charset="0"/>
                <a:ea typeface="Calibri" panose="020F0502020204030204" pitchFamily="34" charset="0"/>
                <a:cs typeface="Times New Roman" panose="02020603050405020304" pitchFamily="18" charset="0"/>
              </a:rPr>
            </a:br>
            <a:endParaRPr lang="en-US" sz="28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8CA78E56-9806-4A8E-9652-C79C5D2E3733}"/>
              </a:ext>
            </a:extLst>
          </p:cNvPr>
          <p:cNvSpPr>
            <a:spLocks noGrp="1"/>
          </p:cNvSpPr>
          <p:nvPr>
            <p:ph idx="1"/>
          </p:nvPr>
        </p:nvSpPr>
        <p:spPr>
          <a:xfrm>
            <a:off x="0" y="2514600"/>
            <a:ext cx="4800600" cy="4343400"/>
          </a:xfrm>
        </p:spPr>
        <p:txBody>
          <a:bodyPr>
            <a:normAutofit lnSpcReduction="10000"/>
          </a:bodyPr>
          <a:lstStyle/>
          <a:p>
            <a:pPr marL="0" indent="0">
              <a:buNone/>
            </a:pPr>
            <a:r>
              <a:rPr lang="en-US" sz="2800" dirty="0">
                <a:latin typeface="Times New Roman" panose="02020603050405020304" pitchFamily="18" charset="0"/>
                <a:cs typeface="Times New Roman" panose="02020603050405020304" pitchFamily="18" charset="0"/>
              </a:rPr>
              <a:t>Song, </a:t>
            </a:r>
            <a:r>
              <a:rPr lang="en-US" sz="2800" dirty="0" err="1">
                <a:latin typeface="Times New Roman" panose="02020603050405020304" pitchFamily="18" charset="0"/>
                <a:cs typeface="Times New Roman" panose="02020603050405020304" pitchFamily="18" charset="0"/>
              </a:rPr>
              <a:t>bài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viết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dưới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đây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có</a:t>
            </a:r>
            <a:r>
              <a:rPr lang="en-US" sz="2800" dirty="0">
                <a:latin typeface="Times New Roman" panose="02020603050405020304" pitchFamily="18" charset="0"/>
                <a:cs typeface="Times New Roman" panose="02020603050405020304" pitchFamily="18" charset="0"/>
              </a:rPr>
              <a:t> </a:t>
            </a:r>
            <a:r>
              <a:rPr lang="vi-VN" sz="2800" dirty="0">
                <a:latin typeface="Times New Roman" panose="02020603050405020304" pitchFamily="18" charset="0"/>
                <a:cs typeface="Times New Roman" panose="02020603050405020304" pitchFamily="18" charset="0"/>
              </a:rPr>
              <a:t>sử dụng </a:t>
            </a:r>
            <a:r>
              <a:rPr lang="en-US" sz="2800" dirty="0" err="1">
                <a:latin typeface="Times New Roman" panose="02020603050405020304" pitchFamily="18" charset="0"/>
                <a:cs typeface="Times New Roman" panose="02020603050405020304" pitchFamily="18" charset="0"/>
              </a:rPr>
              <a:t>những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tư</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liệu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về</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cuộc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cách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mạng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công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nghiệp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thứ</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tư</a:t>
            </a:r>
            <a:r>
              <a:rPr lang="vi-VN" sz="2800" dirty="0">
                <a:latin typeface="Times New Roman" panose="02020603050405020304" pitchFamily="18" charset="0"/>
                <a:cs typeface="Times New Roman" panose="02020603050405020304" pitchFamily="18" charset="0"/>
              </a:rPr>
              <a:t> để</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vận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dụng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giảng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dạy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bài</a:t>
            </a:r>
            <a:r>
              <a:rPr lang="en-US" sz="2800" dirty="0">
                <a:latin typeface="Times New Roman" panose="02020603050405020304" pitchFamily="18" charset="0"/>
                <a:cs typeface="Times New Roman" panose="02020603050405020304" pitchFamily="18" charset="0"/>
              </a:rPr>
              <a:t> 9:</a:t>
            </a:r>
            <a:r>
              <a:rPr lang="vi-VN"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Đường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lối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phát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triển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kinh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tế</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Đảng</a:t>
            </a:r>
            <a:r>
              <a:rPr lang="vi-VN"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nhằm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nâng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cao</a:t>
            </a:r>
            <a:r>
              <a:rPr lang="vi-VN" sz="2800" dirty="0">
                <a:latin typeface="Times New Roman" panose="02020603050405020304" pitchFamily="18" charset="0"/>
                <a:cs typeface="Times New Roman" panose="02020603050405020304" pitchFamily="18" charset="0"/>
              </a:rPr>
              <a:t> sự hiểu biết cho sinh viên về công nghiệp và những cuộc cách mạng công nghiệp qua </a:t>
            </a:r>
            <a:r>
              <a:rPr lang="en-US" sz="2800" dirty="0" err="1">
                <a:latin typeface="Times New Roman" panose="02020603050405020304" pitchFamily="18" charset="0"/>
                <a:cs typeface="Times New Roman" panose="02020603050405020304" pitchFamily="18" charset="0"/>
              </a:rPr>
              <a:t>học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phần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chính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trị</a:t>
            </a:r>
            <a:r>
              <a:rPr lang="vi-VN" sz="28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hệ</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cao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đẳng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nghề</a:t>
            </a:r>
            <a:r>
              <a:rPr lang="en-US" sz="2800" dirty="0">
                <a:latin typeface="Times New Roman" panose="02020603050405020304" pitchFamily="18" charset="0"/>
                <a:cs typeface="Times New Roman" panose="02020603050405020304" pitchFamily="18" charset="0"/>
              </a:rPr>
              <a:t> </a:t>
            </a:r>
            <a:r>
              <a:rPr lang="vi-VN" sz="2800" dirty="0">
                <a:latin typeface="Times New Roman" panose="02020603050405020304" pitchFamily="18" charset="0"/>
                <a:cs typeface="Times New Roman" panose="02020603050405020304" pitchFamily="18" charset="0"/>
              </a:rPr>
              <a:t>tại trường.</a:t>
            </a:r>
            <a:endParaRPr lang="en-US" sz="2800" dirty="0">
              <a:latin typeface="Times New Roman" panose="02020603050405020304" pitchFamily="18" charset="0"/>
              <a:cs typeface="Times New Roman" panose="02020603050405020304" pitchFamily="18" charset="0"/>
            </a:endParaRPr>
          </a:p>
          <a:p>
            <a:endParaRPr lang="en-US" dirty="0"/>
          </a:p>
        </p:txBody>
      </p:sp>
      <p:pic>
        <p:nvPicPr>
          <p:cNvPr id="8194" name="Picture 2" descr="Viet Nam co don duoc lan song Cach mang Cong nghiep 4.0? hinh anh 1">
            <a:extLst>
              <a:ext uri="{FF2B5EF4-FFF2-40B4-BE49-F238E27FC236}">
                <a16:creationId xmlns:a16="http://schemas.microsoft.com/office/drawing/2014/main" id="{E47ADC5A-7F57-4A6A-A89E-BC74A6331D11}"/>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24400" y="2667000"/>
            <a:ext cx="4419600" cy="4191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7097085"/>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44C43E-8C1C-486D-984A-35EDDD0A7237}"/>
              </a:ext>
            </a:extLst>
          </p:cNvPr>
          <p:cNvSpPr>
            <a:spLocks noGrp="1"/>
          </p:cNvSpPr>
          <p:nvPr>
            <p:ph type="title"/>
          </p:nvPr>
        </p:nvSpPr>
        <p:spPr>
          <a:xfrm>
            <a:off x="0" y="0"/>
            <a:ext cx="9144000" cy="1447800"/>
          </a:xfrm>
        </p:spPr>
        <p:txBody>
          <a:bodyPr>
            <a:normAutofit fontScale="90000"/>
          </a:bodyPr>
          <a:lstStyle/>
          <a:p>
            <a:r>
              <a:rPr lang="en-US" sz="5400" b="1" dirty="0">
                <a:latin typeface="Times New Roman" panose="02020603050405020304" pitchFamily="18" charset="0"/>
                <a:cs typeface="Times New Roman" panose="02020603050405020304" pitchFamily="18" charset="0"/>
              </a:rPr>
              <a:t> 2. </a:t>
            </a:r>
            <a:r>
              <a:rPr lang="en-US" sz="5400" b="1" dirty="0" err="1">
                <a:latin typeface="Times New Roman" panose="02020603050405020304" pitchFamily="18" charset="0"/>
                <a:cs typeface="Times New Roman" panose="02020603050405020304" pitchFamily="18" charset="0"/>
              </a:rPr>
              <a:t>Một</a:t>
            </a:r>
            <a:r>
              <a:rPr lang="en-US" sz="5400" b="1" dirty="0">
                <a:latin typeface="Times New Roman" panose="02020603050405020304" pitchFamily="18" charset="0"/>
                <a:cs typeface="Times New Roman" panose="02020603050405020304" pitchFamily="18" charset="0"/>
              </a:rPr>
              <a:t> </a:t>
            </a:r>
            <a:r>
              <a:rPr lang="en-US" sz="5400" b="1" dirty="0" err="1">
                <a:latin typeface="Times New Roman" panose="02020603050405020304" pitchFamily="18" charset="0"/>
                <a:cs typeface="Times New Roman" panose="02020603050405020304" pitchFamily="18" charset="0"/>
              </a:rPr>
              <a:t>số</a:t>
            </a:r>
            <a:r>
              <a:rPr lang="en-US" sz="5400" b="1" dirty="0">
                <a:latin typeface="Times New Roman" panose="02020603050405020304" pitchFamily="18" charset="0"/>
                <a:cs typeface="Times New Roman" panose="02020603050405020304" pitchFamily="18" charset="0"/>
              </a:rPr>
              <a:t> </a:t>
            </a:r>
            <a:r>
              <a:rPr lang="en-US" sz="5400" b="1" dirty="0" err="1">
                <a:latin typeface="Times New Roman" panose="02020603050405020304" pitchFamily="18" charset="0"/>
                <a:cs typeface="Times New Roman" panose="02020603050405020304" pitchFamily="18" charset="0"/>
              </a:rPr>
              <a:t>giải</a:t>
            </a:r>
            <a:r>
              <a:rPr lang="en-US" sz="5400" b="1" dirty="0">
                <a:latin typeface="Times New Roman" panose="02020603050405020304" pitchFamily="18" charset="0"/>
                <a:cs typeface="Times New Roman" panose="02020603050405020304" pitchFamily="18" charset="0"/>
              </a:rPr>
              <a:t> </a:t>
            </a:r>
            <a:r>
              <a:rPr lang="en-US" sz="5400" b="1" dirty="0" err="1">
                <a:latin typeface="Times New Roman" panose="02020603050405020304" pitchFamily="18" charset="0"/>
                <a:cs typeface="Times New Roman" panose="02020603050405020304" pitchFamily="18" charset="0"/>
              </a:rPr>
              <a:t>pháp</a:t>
            </a:r>
            <a:r>
              <a:rPr lang="en-US" sz="5400" b="1" dirty="0">
                <a:latin typeface="Times New Roman" panose="02020603050405020304" pitchFamily="18" charset="0"/>
                <a:cs typeface="Times New Roman" panose="02020603050405020304" pitchFamily="18" charset="0"/>
              </a:rPr>
              <a:t> </a:t>
            </a:r>
            <a:r>
              <a:rPr lang="en-US" sz="5400" b="1" dirty="0" err="1">
                <a:latin typeface="Times New Roman" panose="02020603050405020304" pitchFamily="18" charset="0"/>
                <a:cs typeface="Times New Roman" panose="02020603050405020304" pitchFamily="18" charset="0"/>
              </a:rPr>
              <a:t>thực</a:t>
            </a:r>
            <a:r>
              <a:rPr lang="en-US" sz="5400" b="1" dirty="0">
                <a:latin typeface="Times New Roman" panose="02020603050405020304" pitchFamily="18" charset="0"/>
                <a:cs typeface="Times New Roman" panose="02020603050405020304" pitchFamily="18" charset="0"/>
              </a:rPr>
              <a:t> </a:t>
            </a:r>
            <a:r>
              <a:rPr lang="en-US" sz="5400" b="1" dirty="0" err="1">
                <a:latin typeface="Times New Roman" panose="02020603050405020304" pitchFamily="18" charset="0"/>
                <a:cs typeface="Times New Roman" panose="02020603050405020304" pitchFamily="18" charset="0"/>
              </a:rPr>
              <a:t>hiện</a:t>
            </a:r>
            <a:br>
              <a:rPr lang="en-US" sz="5400" b="1" dirty="0">
                <a:latin typeface="Times New Roman" panose="02020603050405020304" pitchFamily="18"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93AC6996-259E-48D4-A8FF-9AE4E62C49CA}"/>
              </a:ext>
            </a:extLst>
          </p:cNvPr>
          <p:cNvSpPr>
            <a:spLocks noGrp="1"/>
          </p:cNvSpPr>
          <p:nvPr>
            <p:ph idx="1"/>
          </p:nvPr>
        </p:nvSpPr>
        <p:spPr>
          <a:xfrm>
            <a:off x="0" y="914400"/>
            <a:ext cx="9144000" cy="5867400"/>
          </a:xfrm>
        </p:spPr>
        <p:txBody>
          <a:bodyPr>
            <a:normAutofit fontScale="92500" lnSpcReduction="20000"/>
          </a:bodyPr>
          <a:lstStyle/>
          <a:p>
            <a:pPr>
              <a:lnSpc>
                <a:spcPct val="120000"/>
              </a:lnSpc>
            </a:pPr>
            <a:r>
              <a:rPr lang="en-US" dirty="0"/>
              <a:t> </a:t>
            </a:r>
            <a:r>
              <a:rPr lang="en-US" sz="3100" i="1" dirty="0" err="1">
                <a:latin typeface="Times New Roman" panose="02020603050405020304" pitchFamily="18" charset="0"/>
                <a:cs typeface="Times New Roman" panose="02020603050405020304" pitchFamily="18" charset="0"/>
              </a:rPr>
              <a:t>Thứ</a:t>
            </a:r>
            <a:r>
              <a:rPr lang="en-US" sz="3100" i="1" dirty="0">
                <a:latin typeface="Times New Roman" panose="02020603050405020304" pitchFamily="18" charset="0"/>
                <a:cs typeface="Times New Roman" panose="02020603050405020304" pitchFamily="18" charset="0"/>
              </a:rPr>
              <a:t> </a:t>
            </a:r>
            <a:r>
              <a:rPr lang="en-US" sz="3100" i="1" dirty="0" err="1">
                <a:latin typeface="Times New Roman" panose="02020603050405020304" pitchFamily="18" charset="0"/>
                <a:cs typeface="Times New Roman" panose="02020603050405020304" pitchFamily="18" charset="0"/>
              </a:rPr>
              <a:t>nhất</a:t>
            </a:r>
            <a:r>
              <a:rPr lang="en-US" sz="3100" dirty="0">
                <a:latin typeface="Times New Roman" panose="02020603050405020304" pitchFamily="18" charset="0"/>
                <a:cs typeface="Times New Roman" panose="02020603050405020304" pitchFamily="18" charset="0"/>
              </a:rPr>
              <a:t>, </a:t>
            </a:r>
            <a:r>
              <a:rPr lang="vi-VN" sz="3100" dirty="0">
                <a:latin typeface="Times New Roman" panose="02020603050405020304" pitchFamily="18" charset="0"/>
                <a:cs typeface="Times New Roman" panose="02020603050405020304" pitchFamily="18" charset="0"/>
              </a:rPr>
              <a:t>M</a:t>
            </a:r>
            <a:r>
              <a:rPr lang="en-US" sz="3100" dirty="0" err="1">
                <a:latin typeface="Times New Roman" panose="02020603050405020304" pitchFamily="18" charset="0"/>
                <a:cs typeface="Times New Roman" panose="02020603050405020304" pitchFamily="18" charset="0"/>
              </a:rPr>
              <a:t>ục</a:t>
            </a:r>
            <a:r>
              <a:rPr lang="en-US" sz="3100" dirty="0">
                <a:latin typeface="Times New Roman" panose="02020603050405020304" pitchFamily="18" charset="0"/>
                <a:cs typeface="Times New Roman" panose="02020603050405020304" pitchFamily="18" charset="0"/>
              </a:rPr>
              <a:t> </a:t>
            </a:r>
            <a:r>
              <a:rPr lang="en-US" sz="3100" b="1" dirty="0">
                <a:latin typeface="Times New Roman" panose="02020603050405020304" pitchFamily="18" charset="0"/>
                <a:cs typeface="Times New Roman" panose="02020603050405020304" pitchFamily="18" charset="0"/>
              </a:rPr>
              <a:t>2.2.1. </a:t>
            </a:r>
            <a:r>
              <a:rPr lang="en-US" sz="3100" b="1" dirty="0" err="1">
                <a:latin typeface="Times New Roman" panose="02020603050405020304" pitchFamily="18" charset="0"/>
                <a:cs typeface="Times New Roman" panose="02020603050405020304" pitchFamily="18" charset="0"/>
              </a:rPr>
              <a:t>Khái</a:t>
            </a:r>
            <a:r>
              <a:rPr lang="en-US" sz="3100" b="1" dirty="0">
                <a:latin typeface="Times New Roman" panose="02020603050405020304" pitchFamily="18" charset="0"/>
                <a:cs typeface="Times New Roman" panose="02020603050405020304" pitchFamily="18" charset="0"/>
              </a:rPr>
              <a:t> </a:t>
            </a:r>
            <a:r>
              <a:rPr lang="en-US" sz="3100" b="1" dirty="0" err="1">
                <a:latin typeface="Times New Roman" panose="02020603050405020304" pitchFamily="18" charset="0"/>
                <a:cs typeface="Times New Roman" panose="02020603050405020304" pitchFamily="18" charset="0"/>
              </a:rPr>
              <a:t>niệm</a:t>
            </a:r>
            <a:r>
              <a:rPr lang="en-US" sz="3100" b="1" dirty="0">
                <a:latin typeface="Times New Roman" panose="02020603050405020304" pitchFamily="18" charset="0"/>
                <a:cs typeface="Times New Roman" panose="02020603050405020304" pitchFamily="18" charset="0"/>
              </a:rPr>
              <a:t>: </a:t>
            </a:r>
            <a:r>
              <a:rPr lang="vi-VN" sz="3100" dirty="0">
                <a:latin typeface="Times New Roman" panose="02020603050405020304" pitchFamily="18" charset="0"/>
                <a:cs typeface="Times New Roman" panose="02020603050405020304" pitchFamily="18" charset="0"/>
              </a:rPr>
              <a:t>“</a:t>
            </a:r>
            <a:r>
              <a:rPr lang="en-US" sz="3100" dirty="0" err="1">
                <a:latin typeface="Times New Roman" panose="02020603050405020304" pitchFamily="18" charset="0"/>
                <a:cs typeface="Times New Roman" panose="02020603050405020304" pitchFamily="18" charset="0"/>
              </a:rPr>
              <a:t>công</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nghiệp</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hoá</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hiện</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đại</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hóa</a:t>
            </a:r>
            <a:r>
              <a:rPr lang="en-US" sz="3100" dirty="0">
                <a:latin typeface="Times New Roman" panose="02020603050405020304" pitchFamily="18" charset="0"/>
                <a:cs typeface="Times New Roman" panose="02020603050405020304" pitchFamily="18" charset="0"/>
              </a:rPr>
              <a:t>”</a:t>
            </a:r>
          </a:p>
          <a:p>
            <a:pPr fontAlgn="base">
              <a:lnSpc>
                <a:spcPct val="120000"/>
              </a:lnSpc>
            </a:pPr>
            <a:r>
              <a:rPr lang="vi-VN" sz="3100" dirty="0">
                <a:latin typeface="Times New Roman" panose="02020603050405020304" pitchFamily="18" charset="0"/>
                <a:cs typeface="Times New Roman" panose="02020603050405020304" pitchFamily="18" charset="0"/>
              </a:rPr>
              <a:t>Sau khi phân tích giúp SV hiểu và nắm được khái niệm CNH, HĐH thì</a:t>
            </a:r>
            <a:r>
              <a:rPr lang="en-US" sz="3100" dirty="0">
                <a:latin typeface="Times New Roman" panose="02020603050405020304" pitchFamily="18" charset="0"/>
                <a:cs typeface="Times New Roman" panose="02020603050405020304" pitchFamily="18" charset="0"/>
              </a:rPr>
              <a:t> GV y</a:t>
            </a:r>
            <a:r>
              <a:rPr lang="vi-VN" sz="3100" dirty="0">
                <a:latin typeface="Times New Roman" panose="02020603050405020304" pitchFamily="18" charset="0"/>
                <a:cs typeface="Times New Roman" panose="02020603050405020304" pitchFamily="18" charset="0"/>
              </a:rPr>
              <a:t>êu cầu SV nêu </a:t>
            </a:r>
            <a:r>
              <a:rPr lang="en-US" sz="3100" dirty="0" err="1">
                <a:latin typeface="Times New Roman" panose="02020603050405020304" pitchFamily="18" charset="0"/>
                <a:cs typeface="Times New Roman" panose="02020603050405020304" pitchFamily="18" charset="0"/>
              </a:rPr>
              <a:t>các</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cuộc</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cách</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mạng</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công</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nghiệp</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trên</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thế</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giới</a:t>
            </a:r>
            <a:r>
              <a:rPr lang="vi-VN" sz="3100" dirty="0">
                <a:latin typeface="Times New Roman" panose="02020603050405020304" pitchFamily="18" charset="0"/>
                <a:cs typeface="Times New Roman" panose="02020603050405020304" pitchFamily="18" charset="0"/>
              </a:rPr>
              <a:t> và </a:t>
            </a:r>
            <a:r>
              <a:rPr lang="en-US" sz="3100" dirty="0" err="1">
                <a:latin typeface="Times New Roman" panose="02020603050405020304" pitchFamily="18" charset="0"/>
                <a:cs typeface="Times New Roman" panose="02020603050405020304" pitchFamily="18" charset="0"/>
              </a:rPr>
              <a:t>khái</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niệm</a:t>
            </a:r>
            <a:r>
              <a:rPr lang="en-US" sz="3100" dirty="0">
                <a:latin typeface="Times New Roman" panose="02020603050405020304" pitchFamily="18" charset="0"/>
                <a:cs typeface="Times New Roman" panose="02020603050405020304" pitchFamily="18" charset="0"/>
              </a:rPr>
              <a:t> CN 4.0  </a:t>
            </a:r>
            <a:r>
              <a:rPr lang="vi-VN" sz="3100" dirty="0">
                <a:latin typeface="Times New Roman" panose="02020603050405020304" pitchFamily="18" charset="0"/>
                <a:cs typeface="Times New Roman" panose="02020603050405020304" pitchFamily="18" charset="0"/>
              </a:rPr>
              <a:t>(đã cho chuẩn bị trước) </a:t>
            </a:r>
            <a:r>
              <a:rPr lang="en-US" sz="3100" dirty="0" err="1">
                <a:latin typeface="Times New Roman" panose="02020603050405020304" pitchFamily="18" charset="0"/>
                <a:cs typeface="Times New Roman" panose="02020603050405020304" pitchFamily="18" charset="0"/>
              </a:rPr>
              <a:t>để</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giúp</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cho</a:t>
            </a:r>
            <a:r>
              <a:rPr lang="en-US" sz="3100" dirty="0">
                <a:latin typeface="Times New Roman" panose="02020603050405020304" pitchFamily="18" charset="0"/>
                <a:cs typeface="Times New Roman" panose="02020603050405020304" pitchFamily="18" charset="0"/>
              </a:rPr>
              <a:t> </a:t>
            </a:r>
            <a:r>
              <a:rPr lang="vi-VN" sz="3100" dirty="0">
                <a:latin typeface="Times New Roman" panose="02020603050405020304" pitchFamily="18" charset="0"/>
                <a:cs typeface="Times New Roman" panose="02020603050405020304" pitchFamily="18" charset="0"/>
              </a:rPr>
              <a:t>HS</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nắm</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được</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lịch</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sử</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công</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nghiệp</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hóa</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trên</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thế</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giới</a:t>
            </a:r>
            <a:r>
              <a:rPr lang="vi-VN" sz="3100" dirty="0">
                <a:latin typeface="Times New Roman" panose="02020603050405020304" pitchFamily="18" charset="0"/>
                <a:cs typeface="Times New Roman" panose="02020603050405020304" pitchFamily="18" charset="0"/>
              </a:rPr>
              <a:t> cho</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đến</a:t>
            </a:r>
            <a:r>
              <a:rPr lang="en-US" sz="3100" dirty="0">
                <a:latin typeface="Times New Roman" panose="02020603050405020304" pitchFamily="18" charset="0"/>
                <a:cs typeface="Times New Roman" panose="02020603050405020304" pitchFamily="18" charset="0"/>
              </a:rPr>
              <a:t> nay </a:t>
            </a:r>
            <a:r>
              <a:rPr lang="en-US" sz="3100" dirty="0" err="1">
                <a:latin typeface="Times New Roman" panose="02020603050405020304" pitchFamily="18" charset="0"/>
                <a:cs typeface="Times New Roman" panose="02020603050405020304" pitchFamily="18" charset="0"/>
              </a:rPr>
              <a:t>và</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những</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nhận</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diện</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cơ</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bản</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về</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cuộc</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cách</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mạng</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công</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nghiệp</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thứ</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tư</a:t>
            </a:r>
            <a:r>
              <a:rPr lang="en-US" sz="3100" dirty="0">
                <a:latin typeface="Times New Roman" panose="02020603050405020304" pitchFamily="18" charset="0"/>
                <a:cs typeface="Times New Roman" panose="02020603050405020304" pitchFamily="18" charset="0"/>
              </a:rPr>
              <a:t>.</a:t>
            </a:r>
          </a:p>
          <a:p>
            <a:pPr fontAlgn="base">
              <a:lnSpc>
                <a:spcPct val="120000"/>
              </a:lnSpc>
            </a:pP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Cụ</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thể</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cho</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đến</a:t>
            </a:r>
            <a:r>
              <a:rPr lang="en-US" sz="3100" dirty="0">
                <a:latin typeface="Times New Roman" panose="02020603050405020304" pitchFamily="18" charset="0"/>
                <a:cs typeface="Times New Roman" panose="02020603050405020304" pitchFamily="18" charset="0"/>
              </a:rPr>
              <a:t> nay, </a:t>
            </a:r>
            <a:r>
              <a:rPr lang="en-US" sz="3100" dirty="0" err="1">
                <a:latin typeface="Times New Roman" panose="02020603050405020304" pitchFamily="18" charset="0"/>
                <a:cs typeface="Times New Roman" panose="02020603050405020304" pitchFamily="18" charset="0"/>
              </a:rPr>
              <a:t>thế</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giới</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đã</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trải</a:t>
            </a:r>
            <a:r>
              <a:rPr lang="en-US" sz="3100" dirty="0">
                <a:latin typeface="Times New Roman" panose="02020603050405020304" pitchFamily="18" charset="0"/>
                <a:cs typeface="Times New Roman" panose="02020603050405020304" pitchFamily="18" charset="0"/>
              </a:rPr>
              <a:t> qua </a:t>
            </a:r>
            <a:r>
              <a:rPr lang="en-US" sz="3100" dirty="0" err="1">
                <a:latin typeface="Times New Roman" panose="02020603050405020304" pitchFamily="18" charset="0"/>
                <a:cs typeface="Times New Roman" panose="02020603050405020304" pitchFamily="18" charset="0"/>
              </a:rPr>
              <a:t>ba</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cuộc</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cách</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mạng</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công</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nghiệp</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và</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đang</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bước</a:t>
            </a:r>
            <a:r>
              <a:rPr lang="en-US" sz="3100" dirty="0">
                <a:latin typeface="Times New Roman" panose="02020603050405020304" pitchFamily="18" charset="0"/>
                <a:cs typeface="Times New Roman" panose="02020603050405020304" pitchFamily="18" charset="0"/>
              </a:rPr>
              <a:t> sang </a:t>
            </a:r>
            <a:r>
              <a:rPr lang="en-US" sz="3100" dirty="0" err="1">
                <a:latin typeface="Times New Roman" panose="02020603050405020304" pitchFamily="18" charset="0"/>
                <a:cs typeface="Times New Roman" panose="02020603050405020304" pitchFamily="18" charset="0"/>
              </a:rPr>
              <a:t>cuộc</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cách</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mạng</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công</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nghiệp</a:t>
            </a:r>
            <a:r>
              <a:rPr lang="en-US" sz="3100" dirty="0">
                <a:latin typeface="Times New Roman" panose="02020603050405020304" pitchFamily="18" charset="0"/>
                <a:cs typeface="Times New Roman" panose="02020603050405020304" pitchFamily="18" charset="0"/>
              </a:rPr>
              <a:t> (CMCN) </a:t>
            </a:r>
            <a:r>
              <a:rPr lang="en-US" sz="3100" dirty="0" err="1">
                <a:latin typeface="Times New Roman" panose="02020603050405020304" pitchFamily="18" charset="0"/>
                <a:cs typeface="Times New Roman" panose="02020603050405020304" pitchFamily="18" charset="0"/>
              </a:rPr>
              <a:t>lần</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thứ</a:t>
            </a:r>
            <a:r>
              <a:rPr lang="en-US" sz="3100" dirty="0">
                <a:latin typeface="Times New Roman" panose="02020603050405020304" pitchFamily="18" charset="0"/>
                <a:cs typeface="Times New Roman" panose="02020603050405020304" pitchFamily="18" charset="0"/>
              </a:rPr>
              <a:t> </a:t>
            </a:r>
            <a:r>
              <a:rPr lang="en-US" sz="3100" dirty="0" err="1">
                <a:latin typeface="Times New Roman" panose="02020603050405020304" pitchFamily="18" charset="0"/>
                <a:cs typeface="Times New Roman" panose="02020603050405020304" pitchFamily="18" charset="0"/>
              </a:rPr>
              <a:t>tư</a:t>
            </a:r>
            <a:r>
              <a:rPr lang="en-US" sz="3100" dirty="0">
                <a:latin typeface="Times New Roman" panose="02020603050405020304" pitchFamily="18" charset="0"/>
                <a:cs typeface="Times New Roman" panose="02020603050405020304" pitchFamily="18" charset="0"/>
              </a:rPr>
              <a:t>.</a:t>
            </a:r>
          </a:p>
          <a:p>
            <a:r>
              <a:rPr lang="en-US" sz="3100"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2622433368"/>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AEE471-0FEC-4088-BB3D-D8AE42D4EE5A}"/>
              </a:ext>
            </a:extLst>
          </p:cNvPr>
          <p:cNvSpPr>
            <a:spLocks noGrp="1"/>
          </p:cNvSpPr>
          <p:nvPr>
            <p:ph type="title"/>
          </p:nvPr>
        </p:nvSpPr>
        <p:spPr/>
        <p:txBody>
          <a:bodyPr/>
          <a:lstStyle/>
          <a:p>
            <a:endParaRPr lang="en-US"/>
          </a:p>
        </p:txBody>
      </p:sp>
      <p:pic>
        <p:nvPicPr>
          <p:cNvPr id="4098" name="Picture 2" descr="https://baomoi-photo-1-td.zadn.vn/w700_r1/17/07/27/229/22861841/1_678344.jpg">
            <a:extLst>
              <a:ext uri="{FF2B5EF4-FFF2-40B4-BE49-F238E27FC236}">
                <a16:creationId xmlns:a16="http://schemas.microsoft.com/office/drawing/2014/main" id="{633D662A-219C-4D4A-901C-4120AA9E3866}"/>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52400" y="-152400"/>
            <a:ext cx="9296400" cy="6705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7353955"/>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29954-20C3-4C24-89CD-FE80D5C82F50}"/>
              </a:ext>
            </a:extLst>
          </p:cNvPr>
          <p:cNvSpPr>
            <a:spLocks noGrp="1"/>
          </p:cNvSpPr>
          <p:nvPr>
            <p:ph type="title"/>
          </p:nvPr>
        </p:nvSpPr>
        <p:spPr>
          <a:xfrm>
            <a:off x="0" y="-1"/>
            <a:ext cx="9144000" cy="2625725"/>
          </a:xfrm>
        </p:spPr>
        <p:txBody>
          <a:bodyPr>
            <a:normAutofit/>
          </a:bodyPr>
          <a:lstStyle/>
          <a:p>
            <a:r>
              <a:rPr lang="en-US" sz="2600" dirty="0">
                <a:latin typeface="Times New Roman" panose="02020603050405020304" pitchFamily="18" charset="0"/>
                <a:cs typeface="Times New Roman" panose="02020603050405020304" pitchFamily="18" charset="0"/>
              </a:rPr>
              <a:t>So </a:t>
            </a:r>
            <a:r>
              <a:rPr lang="en-US" sz="2600" dirty="0" err="1">
                <a:latin typeface="Times New Roman" panose="02020603050405020304" pitchFamily="18" charset="0"/>
                <a:cs typeface="Times New Roman" panose="02020603050405020304" pitchFamily="18" charset="0"/>
              </a:rPr>
              <a:t>sánh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với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các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cuộc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cách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mạng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công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nghiệp</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trước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đây</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cuộc</a:t>
            </a:r>
            <a:r>
              <a:rPr lang="en-US" sz="2600" dirty="0">
                <a:latin typeface="Times New Roman" panose="02020603050405020304" pitchFamily="18" charset="0"/>
                <a:cs typeface="Times New Roman" panose="02020603050405020304" pitchFamily="18" charset="0"/>
              </a:rPr>
              <a:t> CMCN </a:t>
            </a:r>
            <a:r>
              <a:rPr lang="en-US" sz="2600" dirty="0" err="1">
                <a:latin typeface="Times New Roman" panose="02020603050405020304" pitchFamily="18" charset="0"/>
                <a:cs typeface="Times New Roman" panose="02020603050405020304" pitchFamily="18" charset="0"/>
              </a:rPr>
              <a:t>lần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thứ</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tư</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phát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triển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với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tốc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độ</a:t>
            </a:r>
            <a:r>
              <a:rPr lang="en-US" sz="2600" dirty="0">
                <a:latin typeface="Times New Roman" panose="02020603050405020304" pitchFamily="18" charset="0"/>
                <a:cs typeface="Times New Roman" panose="02020603050405020304" pitchFamily="18" charset="0"/>
              </a:rPr>
              <a:t> ở </a:t>
            </a:r>
            <a:r>
              <a:rPr lang="en-US" sz="2600" dirty="0" err="1">
                <a:latin typeface="Times New Roman" panose="02020603050405020304" pitchFamily="18" charset="0"/>
                <a:cs typeface="Times New Roman" panose="02020603050405020304" pitchFamily="18" charset="0"/>
              </a:rPr>
              <a:t>cấp</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số</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nhân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chứ</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không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phải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cấp</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số</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cộng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Hơn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nữa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nó</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đang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làm</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biến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đổi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mọi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nền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công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nghiệp</a:t>
            </a:r>
            <a:r>
              <a:rPr lang="en-US" sz="2600" dirty="0">
                <a:latin typeface="Times New Roman" panose="02020603050405020304" pitchFamily="18" charset="0"/>
                <a:cs typeface="Times New Roman" panose="02020603050405020304" pitchFamily="18" charset="0"/>
              </a:rPr>
              <a:t> ở </a:t>
            </a:r>
            <a:r>
              <a:rPr lang="en-US" sz="2600" dirty="0" err="1">
                <a:latin typeface="Times New Roman" panose="02020603050405020304" pitchFamily="18" charset="0"/>
                <a:cs typeface="Times New Roman" panose="02020603050405020304" pitchFamily="18" charset="0"/>
              </a:rPr>
              <a:t>mọi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quốc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gia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Bề</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rộng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và</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chiều</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sâu</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của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những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thay</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đổi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này</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tạo</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nên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sự</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biến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đổi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của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toàn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bộ</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các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hệ</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thống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sản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xuất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quản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lý</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và</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quản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trị</a:t>
            </a:r>
            <a:r>
              <a:rPr lang="en-US" sz="2600" dirty="0">
                <a:latin typeface="Times New Roman" panose="02020603050405020304" pitchFamily="18" charset="0"/>
                <a:cs typeface="Times New Roman" panose="02020603050405020304" pitchFamily="18" charset="0"/>
              </a:rPr>
              <a:t>.</a:t>
            </a:r>
            <a:br>
              <a:rPr lang="en-US" sz="2600" dirty="0">
                <a:latin typeface="Times New Roman" panose="02020603050405020304" pitchFamily="18" charset="0"/>
                <a:cs typeface="Times New Roman" panose="02020603050405020304" pitchFamily="18" charset="0"/>
              </a:rPr>
            </a:br>
            <a:endParaRPr lang="en-US" sz="2600" dirty="0">
              <a:latin typeface="Times New Roman" panose="02020603050405020304" pitchFamily="18" charset="0"/>
              <a:cs typeface="Times New Roman" panose="02020603050405020304" pitchFamily="18" charset="0"/>
            </a:endParaRPr>
          </a:p>
        </p:txBody>
      </p:sp>
      <p:pic>
        <p:nvPicPr>
          <p:cNvPr id="1026" name="Picture 2" descr="Cach mang Cong nghiep 4.0 la gi? hinh anh 1">
            <a:extLst>
              <a:ext uri="{FF2B5EF4-FFF2-40B4-BE49-F238E27FC236}">
                <a16:creationId xmlns:a16="http://schemas.microsoft.com/office/drawing/2014/main" id="{B9F8DDD7-3AE9-4563-A019-9D93E549946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625725"/>
            <a:ext cx="9144000" cy="4232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2070216"/>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EDBA4A-8125-4F21-8AE0-EF00288BCB95}"/>
              </a:ext>
            </a:extLst>
          </p:cNvPr>
          <p:cNvSpPr>
            <a:spLocks noGrp="1"/>
          </p:cNvSpPr>
          <p:nvPr>
            <p:ph type="title"/>
          </p:nvPr>
        </p:nvSpPr>
        <p:spPr>
          <a:xfrm>
            <a:off x="0" y="228600"/>
            <a:ext cx="9144000" cy="2438400"/>
          </a:xfrm>
        </p:spPr>
        <p:txBody>
          <a:bodyPr>
            <a:noAutofit/>
          </a:bodyPr>
          <a:lstStyle/>
          <a:p>
            <a:r>
              <a:rPr lang="en-US" sz="2400" i="1" dirty="0" err="1">
                <a:latin typeface="Times New Roman" panose="02020603050405020304" pitchFamily="18" charset="0"/>
                <a:cs typeface="Times New Roman" panose="02020603050405020304" pitchFamily="18" charset="0"/>
              </a:rPr>
              <a:t>Thứ</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hai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Mục</a:t>
            </a: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2.2.3. </a:t>
            </a:r>
            <a:r>
              <a:rPr lang="vi-VN" sz="2400" dirty="0">
                <a:latin typeface="Times New Roman" panose="02020603050405020304" pitchFamily="18" charset="0"/>
                <a:cs typeface="Times New Roman" panose="02020603050405020304" pitchFamily="18" charset="0"/>
              </a:rPr>
              <a:t>“</a:t>
            </a:r>
            <a:r>
              <a:rPr lang="vi-VN" sz="2400" b="1"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Quan </a:t>
            </a:r>
            <a:r>
              <a:rPr lang="en-US" sz="2400" i="1" dirty="0" err="1">
                <a:latin typeface="Times New Roman" panose="02020603050405020304" pitchFamily="18" charset="0"/>
                <a:cs typeface="Times New Roman" panose="02020603050405020304" pitchFamily="18" charset="0"/>
              </a:rPr>
              <a:t>điểm</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về</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công</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nghiệp</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hóa</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hiện</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đại</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hóa</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trong</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giai</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đoạn</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tới</a:t>
            </a:r>
            <a:r>
              <a:rPr lang="vi-VN" sz="2400" dirty="0">
                <a:latin typeface="Times New Roman" panose="02020603050405020304" pitchFamily="18" charset="0"/>
                <a:cs typeface="Times New Roman" panose="02020603050405020304" pitchFamily="18" charset="0"/>
              </a:rPr>
              <a:t>”, có </a:t>
            </a:r>
            <a:r>
              <a:rPr lang="en-US" sz="2400" dirty="0" err="1">
                <a:latin typeface="Times New Roman" panose="02020603050405020304" pitchFamily="18" charset="0"/>
                <a:cs typeface="Times New Roman" panose="02020603050405020304" pitchFamily="18" charset="0"/>
              </a:rPr>
              <a:t>thể</a:t>
            </a:r>
            <a:r>
              <a:rPr lang="en-US" sz="2400" dirty="0">
                <a:latin typeface="Times New Roman" panose="02020603050405020304" pitchFamily="18" charset="0"/>
                <a:cs typeface="Times New Roman" panose="02020603050405020304" pitchFamily="18" charset="0"/>
              </a:rPr>
              <a:t> </a:t>
            </a:r>
            <a:r>
              <a:rPr lang="vi-VN" sz="2400" dirty="0">
                <a:latin typeface="Times New Roman" panose="02020603050405020304" pitchFamily="18" charset="0"/>
                <a:cs typeface="Times New Roman" panose="02020603050405020304" pitchFamily="18" charset="0"/>
              </a:rPr>
              <a:t>vận dụng theo từng quan điểm của Đảng để sinh viên hiểu rõ hơn tại sao Đảng lại đưa ra quan điểm đó, nó còn phù hợp với thời đại không, trách nhiệm của người học khi thực hiện quan điểm như thế nào?</a:t>
            </a:r>
            <a:br>
              <a:rPr lang="en-US" sz="2400" dirty="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53051071-75DF-48B8-8033-E8FA0CBBD9C6}"/>
              </a:ext>
            </a:extLst>
          </p:cNvPr>
          <p:cNvSpPr>
            <a:spLocks noGrp="1"/>
          </p:cNvSpPr>
          <p:nvPr>
            <p:ph idx="1"/>
          </p:nvPr>
        </p:nvSpPr>
        <p:spPr>
          <a:xfrm>
            <a:off x="0" y="2286000"/>
            <a:ext cx="9144000" cy="4724400"/>
          </a:xfrm>
        </p:spPr>
        <p:txBody>
          <a:bodyPr>
            <a:normAutofit fontScale="92500" lnSpcReduction="10000"/>
          </a:bodyPr>
          <a:lstStyle/>
          <a:p>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pPr marL="0" indent="0">
              <a:buNone/>
            </a:pPr>
            <a:r>
              <a:rPr lang="en-US" sz="2400" dirty="0" err="1">
                <a:latin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biểu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cắt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băng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khai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Diễn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đàn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cấp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cao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Triển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lãm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quốc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tế</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về</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nghiệp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minh</a:t>
            </a:r>
            <a:r>
              <a:rPr lang="en-US" sz="2400" dirty="0">
                <a:latin typeface="Times New Roman" panose="02020603050405020304" pitchFamily="18" charset="0"/>
                <a:cs typeface="Times New Roman" panose="02020603050405020304" pitchFamily="18" charset="0"/>
              </a:rPr>
              <a:t> - Industry 4.0 Summit 2018</a:t>
            </a:r>
            <a:endParaRPr lang="en-US" dirty="0"/>
          </a:p>
        </p:txBody>
      </p:sp>
      <p:pic>
        <p:nvPicPr>
          <p:cNvPr id="4" name="Picture 2" descr="https://vnn-imgs-f.vgcloud.vn/2018/07/13/11/cach-mang-cong-nghiep-4-0-se-giup-viet-nam-phat-trien-nhay-vot-1.JPG">
            <a:extLst>
              <a:ext uri="{FF2B5EF4-FFF2-40B4-BE49-F238E27FC236}">
                <a16:creationId xmlns:a16="http://schemas.microsoft.com/office/drawing/2014/main" id="{21924D7F-4BDB-481C-93A3-94F5586EA11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6800" y="2133600"/>
            <a:ext cx="7848599"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7864285"/>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6A45CD-4900-4845-A725-6A9F5824CABE}"/>
              </a:ext>
            </a:extLst>
          </p:cNvPr>
          <p:cNvSpPr>
            <a:spLocks noGrp="1"/>
          </p:cNvSpPr>
          <p:nvPr>
            <p:ph type="title"/>
          </p:nvPr>
        </p:nvSpPr>
        <p:spPr>
          <a:xfrm>
            <a:off x="0" y="152400"/>
            <a:ext cx="9144000" cy="2209800"/>
          </a:xfrm>
        </p:spPr>
        <p:txBody>
          <a:bodyPr>
            <a:normAutofit fontScale="90000"/>
          </a:bodyPr>
          <a:lstStyle/>
          <a:p>
            <a:r>
              <a:rPr lang="en-US" sz="3200" i="1" dirty="0">
                <a:latin typeface="Times New Roman" panose="02020603050405020304" pitchFamily="18" charset="0"/>
                <a:cs typeface="Times New Roman" panose="02020603050405020304" pitchFamily="18" charset="0"/>
              </a:rPr>
              <a:t>Quan </a:t>
            </a:r>
            <a:r>
              <a:rPr lang="en-US" sz="3200" i="1" dirty="0" err="1">
                <a:latin typeface="Times New Roman" panose="02020603050405020304" pitchFamily="18" charset="0"/>
                <a:cs typeface="Times New Roman" panose="02020603050405020304" pitchFamily="18" charset="0"/>
              </a:rPr>
              <a:t>điểm</a:t>
            </a:r>
            <a:r>
              <a:rPr lang="en-US" sz="3200" i="1" dirty="0">
                <a:latin typeface="Times New Roman" panose="02020603050405020304" pitchFamily="18" charset="0"/>
                <a:cs typeface="Times New Roman" panose="02020603050405020304" pitchFamily="18" charset="0"/>
              </a:rPr>
              <a:t> 1: </a:t>
            </a:r>
            <a:r>
              <a:rPr lang="en-US" sz="3200" i="1" dirty="0" err="1">
                <a:latin typeface="Times New Roman" panose="02020603050405020304" pitchFamily="18" charset="0"/>
                <a:cs typeface="Times New Roman" panose="02020603050405020304" pitchFamily="18" charset="0"/>
              </a:rPr>
              <a:t>Tiếp</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tục</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đẩy</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mạnh</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thực</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hiện</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mô</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hình</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công</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nghiệp</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hóa</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hiện</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đại</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hóa</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trong</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điều</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kiện</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phát</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triển</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kinh</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tế</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thị</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trường</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định</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hướng</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xã</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hội</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chủ</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nghĩa</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và</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hội</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nhập</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quốc</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tế</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gắn</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với</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phát</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triển</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kinh</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tế</a:t>
            </a:r>
            <a:r>
              <a:rPr lang="en-US" sz="3200" i="1" dirty="0">
                <a:latin typeface="Times New Roman" panose="02020603050405020304" pitchFamily="18" charset="0"/>
                <a:cs typeface="Times New Roman" panose="02020603050405020304" pitchFamily="18" charset="0"/>
              </a:rPr>
              <a:t> tri </a:t>
            </a:r>
            <a:r>
              <a:rPr lang="en-US" sz="3200" i="1" dirty="0" err="1">
                <a:latin typeface="Times New Roman" panose="02020603050405020304" pitchFamily="18" charset="0"/>
                <a:cs typeface="Times New Roman" panose="02020603050405020304" pitchFamily="18" charset="0"/>
              </a:rPr>
              <a:t>thức</a:t>
            </a:r>
            <a:r>
              <a:rPr lang="vi-VN" sz="3200" i="1" dirty="0">
                <a:cs typeface="Times New Roman" panose="02020603050405020304" pitchFamily="18" charset="0"/>
              </a:rPr>
              <a:t>.</a:t>
            </a:r>
            <a:br>
              <a:rPr lang="en-US" sz="3200" dirty="0">
                <a:latin typeface="Times New Roman" panose="02020603050405020304" pitchFamily="18" charset="0"/>
                <a:cs typeface="Times New Roman" panose="02020603050405020304" pitchFamily="18" charset="0"/>
              </a:rPr>
            </a:br>
            <a:endParaRPr lang="en-US" sz="32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E5D29844-324D-4B18-8574-AF765D380A33}"/>
              </a:ext>
            </a:extLst>
          </p:cNvPr>
          <p:cNvSpPr>
            <a:spLocks noGrp="1"/>
          </p:cNvSpPr>
          <p:nvPr>
            <p:ph idx="1"/>
          </p:nvPr>
        </p:nvSpPr>
        <p:spPr>
          <a:xfrm>
            <a:off x="0" y="2667000"/>
            <a:ext cx="9144000" cy="4191000"/>
          </a:xfrm>
        </p:spPr>
        <p:txBody>
          <a:bodyPr/>
          <a:lstStyle/>
          <a:p>
            <a:pPr marL="0" indent="0">
              <a:buNone/>
            </a:pPr>
            <a:r>
              <a:rPr lang="en-US" sz="2800" dirty="0" err="1">
                <a:latin typeface="Times New Roman" panose="02020603050405020304" pitchFamily="18" charset="0"/>
                <a:cs typeface="Times New Roman" panose="02020603050405020304" pitchFamily="18" charset="0"/>
              </a:rPr>
              <a:t>Tại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sao</a:t>
            </a:r>
            <a:r>
              <a:rPr lang="en-US" sz="2800" dirty="0">
                <a:latin typeface="Times New Roman" panose="02020603050405020304" pitchFamily="18" charset="0"/>
                <a:cs typeface="Times New Roman" panose="02020603050405020304" pitchFamily="18" charset="0"/>
              </a:rPr>
              <a:t> </a:t>
            </a:r>
            <a:r>
              <a:rPr lang="vi-VN" sz="2800" dirty="0">
                <a:cs typeface="Times New Roman" panose="02020603050405020304" pitchFamily="18" charset="0"/>
              </a:rPr>
              <a:t>“</a:t>
            </a:r>
            <a:r>
              <a:rPr lang="en-US" sz="2800" dirty="0">
                <a:latin typeface="Times New Roman" panose="02020603050405020304" pitchFamily="18" charset="0"/>
                <a:cs typeface="Times New Roman" panose="02020603050405020304" pitchFamily="18" charset="0"/>
              </a:rPr>
              <a:t>CNH, HĐH</a:t>
            </a:r>
            <a:r>
              <a:rPr lang="vi-VN" sz="2800" dirty="0">
                <a:cs typeface="Times New Roman" panose="02020603050405020304" pitchFamily="18" charset="0"/>
              </a:rPr>
              <a: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gắn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với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kinh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tế</a:t>
            </a:r>
            <a:r>
              <a:rPr lang="en-US" sz="2800" dirty="0">
                <a:latin typeface="Times New Roman" panose="02020603050405020304" pitchFamily="18" charset="0"/>
                <a:cs typeface="Times New Roman" panose="02020603050405020304" pitchFamily="18" charset="0"/>
              </a:rPr>
              <a:t> tri </a:t>
            </a:r>
            <a:r>
              <a:rPr lang="en-US" sz="2800" dirty="0" err="1">
                <a:latin typeface="Times New Roman" panose="02020603050405020304" pitchFamily="18" charset="0"/>
                <a:cs typeface="Times New Roman" panose="02020603050405020304" pitchFamily="18" charset="0"/>
              </a:rPr>
              <a:t>thức</a:t>
            </a:r>
            <a:r>
              <a:rPr lang="vi-VN" sz="2800" dirty="0">
                <a:cs typeface="Times New Roman" panose="02020603050405020304" pitchFamily="18" charset="0"/>
              </a:rPr>
              <a:t>”</a:t>
            </a:r>
            <a:r>
              <a:rPr lang="en-US" sz="2800" dirty="0">
                <a:latin typeface="Times New Roman" panose="02020603050405020304" pitchFamily="18" charset="0"/>
                <a:cs typeface="Times New Roman" panose="02020603050405020304" pitchFamily="18" charset="0"/>
              </a:rPr>
              <a:t>,</a:t>
            </a:r>
            <a:r>
              <a:rPr lang="vi-VN" sz="2800" dirty="0">
                <a:cs typeface="Times New Roman" panose="02020603050405020304" pitchFamily="18" charset="0"/>
              </a:rPr>
              <a:t> giải thích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nhằm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giúp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cho</a:t>
            </a:r>
            <a:r>
              <a:rPr lang="en-US" sz="2800" dirty="0">
                <a:latin typeface="Times New Roman" panose="02020603050405020304" pitchFamily="18" charset="0"/>
                <a:cs typeface="Times New Roman" panose="02020603050405020304" pitchFamily="18" charset="0"/>
              </a:rPr>
              <a:t> </a:t>
            </a:r>
            <a:r>
              <a:rPr lang="vi-VN" sz="2800" dirty="0">
                <a:cs typeface="Times New Roman" panose="02020603050405020304" pitchFamily="18" charset="0"/>
              </a:rPr>
              <a:t>người học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nhận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thức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được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tầm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quan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trọng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giáo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dục</a:t>
            </a:r>
            <a:r>
              <a:rPr lang="en-US" sz="2800" dirty="0">
                <a:latin typeface="Times New Roman" panose="02020603050405020304" pitchFamily="18" charset="0"/>
                <a:cs typeface="Times New Roman" panose="02020603050405020304" pitchFamily="18" charset="0"/>
              </a:rPr>
              <a:t> - </a:t>
            </a:r>
            <a:r>
              <a:rPr lang="en-US" sz="2800" dirty="0" err="1">
                <a:latin typeface="Times New Roman" panose="02020603050405020304" pitchFamily="18" charset="0"/>
                <a:cs typeface="Times New Roman" panose="02020603050405020304" pitchFamily="18" charset="0"/>
              </a:rPr>
              <a:t>đào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tạo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nói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chung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trình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độ</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kỹ</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năng</a:t>
            </a:r>
            <a:r>
              <a:rPr lang="en-US" sz="2800" dirty="0">
                <a:latin typeface="Times New Roman" panose="02020603050405020304" pitchFamily="18" charset="0"/>
                <a:cs typeface="Times New Roman" panose="02020603050405020304" pitchFamily="18" charset="0"/>
              </a:rPr>
              <a:t>, tri </a:t>
            </a:r>
            <a:r>
              <a:rPr lang="en-US" sz="2800" dirty="0" err="1">
                <a:latin typeface="Times New Roman" panose="02020603050405020304" pitchFamily="18" charset="0"/>
                <a:cs typeface="Times New Roman" panose="02020603050405020304" pitchFamily="18" charset="0"/>
              </a:rPr>
              <a:t>thức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mỗi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cá</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nhân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đối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với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nền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kinh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tế</a:t>
            </a:r>
            <a:r>
              <a:rPr lang="en-US" sz="2800" dirty="0">
                <a:latin typeface="Times New Roman" panose="02020603050405020304" pitchFamily="18" charset="0"/>
                <a:cs typeface="Times New Roman" panose="02020603050405020304" pitchFamily="18" charset="0"/>
              </a:rPr>
              <a:t> tri </a:t>
            </a:r>
            <a:r>
              <a:rPr lang="en-US" sz="2800" dirty="0" err="1">
                <a:latin typeface="Times New Roman" panose="02020603050405020304" pitchFamily="18" charset="0"/>
                <a:cs typeface="Times New Roman" panose="02020603050405020304" pitchFamily="18" charset="0"/>
              </a:rPr>
              <a:t>thức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cuộc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cách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mạng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công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nghiệp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lần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thứ</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tư</a:t>
            </a:r>
            <a:r>
              <a:rPr lang="vi-VN" sz="2800" dirty="0">
                <a:cs typeface="Times New Roman" panose="02020603050405020304" pitchFamily="18" charset="0"/>
              </a:rPr>
              <a: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từ</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đó</a:t>
            </a:r>
            <a:r>
              <a:rPr lang="en-US" sz="2800" dirty="0">
                <a:latin typeface="Times New Roman" panose="02020603050405020304" pitchFamily="18" charset="0"/>
                <a:cs typeface="Times New Roman" panose="02020603050405020304" pitchFamily="18" charset="0"/>
              </a:rPr>
              <a:t> ý </a:t>
            </a:r>
            <a:r>
              <a:rPr lang="en-US" sz="2800" dirty="0" err="1">
                <a:latin typeface="Times New Roman" panose="02020603050405020304" pitchFamily="18" charset="0"/>
                <a:cs typeface="Times New Roman" panose="02020603050405020304" pitchFamily="18" charset="0"/>
              </a:rPr>
              <a:t>thức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được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trách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nhiệm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thân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có</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thái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độ</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học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tập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đúng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đắn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góp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phần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sự</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phát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triển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địa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phương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nước</a:t>
            </a:r>
            <a:r>
              <a:rPr lang="en-US" sz="2800" dirty="0">
                <a:latin typeface="Times New Roman" panose="02020603050405020304" pitchFamily="18" charset="0"/>
                <a:cs typeface="Times New Roman" panose="02020603050405020304" pitchFamily="18" charset="0"/>
              </a:rPr>
              <a:t>.</a:t>
            </a:r>
            <a:r>
              <a:rPr lang="vi-VN" sz="2800" dirty="0">
                <a:cs typeface="Times New Roman" panose="02020603050405020304" pitchFamily="18" charset="0"/>
              </a:rPr>
              <a:t> Đặc biệt, thời đại công nghệ 4.0, người lao động rất cần đến kỹ năng sống, trình độ tri thức cao để cạnh tranh được với “công dân” robot như hiện nay. </a:t>
            </a:r>
            <a:endParaRPr lang="en-US" sz="2800" dirty="0">
              <a:latin typeface="Times New Roman" panose="02020603050405020304" pitchFamily="18"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2679004196"/>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16EBFC-1C35-4FAD-A5DE-4096DE9B82EE}"/>
              </a:ext>
            </a:extLst>
          </p:cNvPr>
          <p:cNvSpPr>
            <a:spLocks noGrp="1"/>
          </p:cNvSpPr>
          <p:nvPr>
            <p:ph type="title"/>
          </p:nvPr>
        </p:nvSpPr>
        <p:spPr>
          <a:xfrm>
            <a:off x="76200" y="704088"/>
            <a:ext cx="9067800" cy="1143000"/>
          </a:xfrm>
        </p:spPr>
        <p:txBody>
          <a:bodyPr>
            <a:normAutofit/>
          </a:bodyPr>
          <a:lstStyle/>
          <a:p>
            <a:r>
              <a:rPr lang="en-US" sz="2800" i="1" dirty="0" err="1">
                <a:latin typeface="Times New Roman" panose="02020603050405020304" pitchFamily="18" charset="0"/>
                <a:cs typeface="Times New Roman" panose="02020603050405020304" pitchFamily="18" charset="0"/>
              </a:rPr>
              <a:t>trên</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thế</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giới</a:t>
            </a:r>
            <a:r>
              <a:rPr lang="en-US" sz="2800" i="1" dirty="0">
                <a:latin typeface="Times New Roman" panose="02020603050405020304" pitchFamily="18" charset="0"/>
                <a:cs typeface="Times New Roman" panose="02020603050405020304" pitchFamily="18" charset="0"/>
              </a:rPr>
              <a:t> - Sophia - </a:t>
            </a:r>
            <a:r>
              <a:rPr lang="en-US" sz="2800" i="1" dirty="0" err="1">
                <a:latin typeface="Times New Roman" panose="02020603050405020304" pitchFamily="18" charset="0"/>
                <a:cs typeface="Times New Roman" panose="02020603050405020304" pitchFamily="18" charset="0"/>
              </a:rPr>
              <a:t>trả</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lời</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các</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câu</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hỏi</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tại</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Diễn</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đàn</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InRobot</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công</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dân</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đầu</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tiên</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dustry</a:t>
            </a:r>
            <a:r>
              <a:rPr lang="en-US" sz="2800" i="1" dirty="0">
                <a:latin typeface="Times New Roman" panose="02020603050405020304" pitchFamily="18" charset="0"/>
                <a:cs typeface="Times New Roman" panose="02020603050405020304" pitchFamily="18" charset="0"/>
              </a:rPr>
              <a:t> 4.0 Summit 2018.</a:t>
            </a:r>
            <a:endParaRPr lang="en-US" sz="2800" dirty="0">
              <a:latin typeface="Times New Roman" panose="02020603050405020304" pitchFamily="18" charset="0"/>
              <a:cs typeface="Times New Roman" panose="02020603050405020304" pitchFamily="18" charset="0"/>
            </a:endParaRPr>
          </a:p>
        </p:txBody>
      </p:sp>
      <p:pic>
        <p:nvPicPr>
          <p:cNvPr id="5122" name="Picture 2" descr="CÃ¡ch máº¡ng cÃ´ng nghiá»p 4.0 sáº½ giÃºp Viá»t Nam phÃ¡t triá»n nháº£y vá»t">
            <a:extLst>
              <a:ext uri="{FF2B5EF4-FFF2-40B4-BE49-F238E27FC236}">
                <a16:creationId xmlns:a16="http://schemas.microsoft.com/office/drawing/2014/main" id="{4B075D7C-4E8A-43F4-938A-7CE86BE14772}"/>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03002" y="1935163"/>
            <a:ext cx="7737996" cy="43894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724330"/>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94C5E8-36F1-492A-9FA3-FF82358089F4}"/>
              </a:ext>
            </a:extLst>
          </p:cNvPr>
          <p:cNvSpPr>
            <a:spLocks noGrp="1"/>
          </p:cNvSpPr>
          <p:nvPr>
            <p:ph type="title"/>
          </p:nvPr>
        </p:nvSpPr>
        <p:spPr>
          <a:xfrm>
            <a:off x="152400" y="0"/>
            <a:ext cx="8991600" cy="2438400"/>
          </a:xfrm>
        </p:spPr>
        <p:txBody>
          <a:bodyPr>
            <a:normAutofit fontScale="90000"/>
          </a:bodyPr>
          <a:lstStyle/>
          <a:p>
            <a:r>
              <a:rPr lang="en-US" sz="3600" i="1" dirty="0">
                <a:latin typeface="Times New Roman" panose="02020603050405020304" pitchFamily="18" charset="0"/>
                <a:cs typeface="Times New Roman" panose="02020603050405020304" pitchFamily="18" charset="0"/>
              </a:rPr>
              <a:t>- Quan </a:t>
            </a:r>
            <a:r>
              <a:rPr lang="en-US" sz="3600" i="1" dirty="0" err="1">
                <a:latin typeface="Times New Roman" panose="02020603050405020304" pitchFamily="18" charset="0"/>
                <a:cs typeface="Times New Roman" panose="02020603050405020304" pitchFamily="18" charset="0"/>
              </a:rPr>
              <a:t>điểm</a:t>
            </a:r>
            <a:r>
              <a:rPr lang="en-US" sz="3600" i="1" dirty="0">
                <a:latin typeface="Times New Roman" panose="02020603050405020304" pitchFamily="18" charset="0"/>
                <a:cs typeface="Times New Roman" panose="02020603050405020304" pitchFamily="18" charset="0"/>
              </a:rPr>
              <a:t> 2: </a:t>
            </a:r>
            <a:r>
              <a:rPr lang="en-US" sz="3600" i="1" dirty="0" err="1">
                <a:latin typeface="Times New Roman" panose="02020603050405020304" pitchFamily="18" charset="0"/>
                <a:cs typeface="Times New Roman" panose="02020603050405020304" pitchFamily="18" charset="0"/>
              </a:rPr>
              <a:t>Lấy</a:t>
            </a:r>
            <a:r>
              <a:rPr lang="en-US" sz="3600" i="1" dirty="0">
                <a:latin typeface="Times New Roman" panose="02020603050405020304" pitchFamily="18" charset="0"/>
                <a:cs typeface="Times New Roman" panose="02020603050405020304" pitchFamily="18" charset="0"/>
              </a:rPr>
              <a:t> khoa </a:t>
            </a:r>
            <a:r>
              <a:rPr lang="en-US" sz="3600" i="1" dirty="0" err="1">
                <a:latin typeface="Times New Roman" panose="02020603050405020304" pitchFamily="18" charset="0"/>
                <a:cs typeface="Times New Roman" panose="02020603050405020304" pitchFamily="18" charset="0"/>
              </a:rPr>
              <a:t>học</a:t>
            </a:r>
            <a:r>
              <a:rPr lang="en-US" sz="3600" i="1" dirty="0">
                <a:latin typeface="Times New Roman" panose="02020603050405020304" pitchFamily="18" charset="0"/>
                <a:cs typeface="Times New Roman" panose="02020603050405020304" pitchFamily="18" charset="0"/>
              </a:rPr>
              <a:t>, </a:t>
            </a:r>
            <a:r>
              <a:rPr lang="en-US" sz="3600" i="1" dirty="0" err="1">
                <a:latin typeface="Times New Roman" panose="02020603050405020304" pitchFamily="18" charset="0"/>
                <a:cs typeface="Times New Roman" panose="02020603050405020304" pitchFamily="18" charset="0"/>
              </a:rPr>
              <a:t>công</a:t>
            </a:r>
            <a:r>
              <a:rPr lang="en-US" sz="3600" i="1" dirty="0">
                <a:latin typeface="Times New Roman" panose="02020603050405020304" pitchFamily="18" charset="0"/>
                <a:cs typeface="Times New Roman" panose="02020603050405020304" pitchFamily="18" charset="0"/>
              </a:rPr>
              <a:t> </a:t>
            </a:r>
            <a:r>
              <a:rPr lang="en-US" sz="3600" i="1" dirty="0" err="1">
                <a:latin typeface="Times New Roman" panose="02020603050405020304" pitchFamily="18" charset="0"/>
                <a:cs typeface="Times New Roman" panose="02020603050405020304" pitchFamily="18" charset="0"/>
              </a:rPr>
              <a:t>nghệ</a:t>
            </a:r>
            <a:r>
              <a:rPr lang="en-US" sz="3600" i="1" dirty="0">
                <a:latin typeface="Times New Roman" panose="02020603050405020304" pitchFamily="18" charset="0"/>
                <a:cs typeface="Times New Roman" panose="02020603050405020304" pitchFamily="18" charset="0"/>
              </a:rPr>
              <a:t>, tri </a:t>
            </a:r>
            <a:r>
              <a:rPr lang="en-US" sz="3600" i="1" dirty="0" err="1">
                <a:latin typeface="Times New Roman" panose="02020603050405020304" pitchFamily="18" charset="0"/>
                <a:cs typeface="Times New Roman" panose="02020603050405020304" pitchFamily="18" charset="0"/>
              </a:rPr>
              <a:t>thức</a:t>
            </a:r>
            <a:r>
              <a:rPr lang="en-US" sz="3600" i="1" dirty="0">
                <a:latin typeface="Times New Roman" panose="02020603050405020304" pitchFamily="18" charset="0"/>
                <a:cs typeface="Times New Roman" panose="02020603050405020304" pitchFamily="18" charset="0"/>
              </a:rPr>
              <a:t> </a:t>
            </a:r>
            <a:r>
              <a:rPr lang="en-US" sz="3600" i="1" dirty="0" err="1">
                <a:latin typeface="Times New Roman" panose="02020603050405020304" pitchFamily="18" charset="0"/>
                <a:cs typeface="Times New Roman" panose="02020603050405020304" pitchFamily="18" charset="0"/>
              </a:rPr>
              <a:t>và</a:t>
            </a:r>
            <a:r>
              <a:rPr lang="en-US" sz="3600" i="1" dirty="0">
                <a:latin typeface="Times New Roman" panose="02020603050405020304" pitchFamily="18" charset="0"/>
                <a:cs typeface="Times New Roman" panose="02020603050405020304" pitchFamily="18" charset="0"/>
              </a:rPr>
              <a:t> </a:t>
            </a:r>
            <a:r>
              <a:rPr lang="en-US" sz="3600" i="1" dirty="0" err="1">
                <a:latin typeface="Times New Roman" panose="02020603050405020304" pitchFamily="18" charset="0"/>
                <a:cs typeface="Times New Roman" panose="02020603050405020304" pitchFamily="18" charset="0"/>
              </a:rPr>
              <a:t>nguồn</a:t>
            </a:r>
            <a:r>
              <a:rPr lang="en-US" sz="3600" i="1" dirty="0">
                <a:latin typeface="Times New Roman" panose="02020603050405020304" pitchFamily="18" charset="0"/>
                <a:cs typeface="Times New Roman" panose="02020603050405020304" pitchFamily="18" charset="0"/>
              </a:rPr>
              <a:t> </a:t>
            </a:r>
            <a:r>
              <a:rPr lang="en-US" sz="3600" i="1" dirty="0" err="1">
                <a:latin typeface="Times New Roman" panose="02020603050405020304" pitchFamily="18" charset="0"/>
                <a:cs typeface="Times New Roman" panose="02020603050405020304" pitchFamily="18" charset="0"/>
              </a:rPr>
              <a:t>nhân</a:t>
            </a:r>
            <a:r>
              <a:rPr lang="en-US" sz="3600" i="1" dirty="0">
                <a:latin typeface="Times New Roman" panose="02020603050405020304" pitchFamily="18" charset="0"/>
                <a:cs typeface="Times New Roman" panose="02020603050405020304" pitchFamily="18" charset="0"/>
              </a:rPr>
              <a:t> </a:t>
            </a:r>
            <a:r>
              <a:rPr lang="en-US" sz="3600" i="1" dirty="0" err="1">
                <a:latin typeface="Times New Roman" panose="02020603050405020304" pitchFamily="18" charset="0"/>
                <a:cs typeface="Times New Roman" panose="02020603050405020304" pitchFamily="18" charset="0"/>
              </a:rPr>
              <a:t>lực</a:t>
            </a:r>
            <a:r>
              <a:rPr lang="en-US" sz="3600" i="1" dirty="0">
                <a:latin typeface="Times New Roman" panose="02020603050405020304" pitchFamily="18" charset="0"/>
                <a:cs typeface="Times New Roman" panose="02020603050405020304" pitchFamily="18" charset="0"/>
              </a:rPr>
              <a:t> </a:t>
            </a:r>
            <a:r>
              <a:rPr lang="en-US" sz="3600" i="1" dirty="0" err="1">
                <a:latin typeface="Times New Roman" panose="02020603050405020304" pitchFamily="18" charset="0"/>
                <a:cs typeface="Times New Roman" panose="02020603050405020304" pitchFamily="18" charset="0"/>
              </a:rPr>
              <a:t>chất</a:t>
            </a:r>
            <a:r>
              <a:rPr lang="en-US" sz="3600" i="1" dirty="0">
                <a:latin typeface="Times New Roman" panose="02020603050405020304" pitchFamily="18" charset="0"/>
                <a:cs typeface="Times New Roman" panose="02020603050405020304" pitchFamily="18" charset="0"/>
              </a:rPr>
              <a:t> </a:t>
            </a:r>
            <a:r>
              <a:rPr lang="en-US" sz="3600" i="1" dirty="0" err="1">
                <a:latin typeface="Times New Roman" panose="02020603050405020304" pitchFamily="18" charset="0"/>
                <a:cs typeface="Times New Roman" panose="02020603050405020304" pitchFamily="18" charset="0"/>
              </a:rPr>
              <a:t>lượng</a:t>
            </a:r>
            <a:r>
              <a:rPr lang="en-US" sz="3600" i="1" dirty="0">
                <a:latin typeface="Times New Roman" panose="02020603050405020304" pitchFamily="18" charset="0"/>
                <a:cs typeface="Times New Roman" panose="02020603050405020304" pitchFamily="18" charset="0"/>
              </a:rPr>
              <a:t> </a:t>
            </a:r>
            <a:r>
              <a:rPr lang="en-US" sz="3600" i="1" dirty="0" err="1">
                <a:latin typeface="Times New Roman" panose="02020603050405020304" pitchFamily="18" charset="0"/>
                <a:cs typeface="Times New Roman" panose="02020603050405020304" pitchFamily="18" charset="0"/>
              </a:rPr>
              <a:t>cao</a:t>
            </a:r>
            <a:r>
              <a:rPr lang="en-US" sz="3600" i="1" dirty="0">
                <a:latin typeface="Times New Roman" panose="02020603050405020304" pitchFamily="18" charset="0"/>
                <a:cs typeface="Times New Roman" panose="02020603050405020304" pitchFamily="18" charset="0"/>
              </a:rPr>
              <a:t> </a:t>
            </a:r>
            <a:r>
              <a:rPr lang="en-US" sz="3600" i="1" dirty="0" err="1">
                <a:latin typeface="Times New Roman" panose="02020603050405020304" pitchFamily="18" charset="0"/>
                <a:cs typeface="Times New Roman" panose="02020603050405020304" pitchFamily="18" charset="0"/>
              </a:rPr>
              <a:t>làm</a:t>
            </a:r>
            <a:r>
              <a:rPr lang="en-US" sz="3600" i="1" dirty="0">
                <a:latin typeface="Times New Roman" panose="02020603050405020304" pitchFamily="18" charset="0"/>
                <a:cs typeface="Times New Roman" panose="02020603050405020304" pitchFamily="18" charset="0"/>
              </a:rPr>
              <a:t> </a:t>
            </a:r>
            <a:r>
              <a:rPr lang="en-US" sz="3600" i="1" dirty="0" err="1">
                <a:latin typeface="Times New Roman" panose="02020603050405020304" pitchFamily="18" charset="0"/>
                <a:cs typeface="Times New Roman" panose="02020603050405020304" pitchFamily="18" charset="0"/>
              </a:rPr>
              <a:t>động</a:t>
            </a:r>
            <a:r>
              <a:rPr lang="en-US" sz="3600" i="1" dirty="0">
                <a:latin typeface="Times New Roman" panose="02020603050405020304" pitchFamily="18" charset="0"/>
                <a:cs typeface="Times New Roman" panose="02020603050405020304" pitchFamily="18" charset="0"/>
              </a:rPr>
              <a:t> </a:t>
            </a:r>
            <a:r>
              <a:rPr lang="en-US" sz="3600" i="1" dirty="0" err="1">
                <a:latin typeface="Times New Roman" panose="02020603050405020304" pitchFamily="18" charset="0"/>
                <a:cs typeface="Times New Roman" panose="02020603050405020304" pitchFamily="18" charset="0"/>
              </a:rPr>
              <a:t>lực</a:t>
            </a:r>
            <a:r>
              <a:rPr lang="en-US" sz="3600" i="1" dirty="0">
                <a:latin typeface="Times New Roman" panose="02020603050405020304" pitchFamily="18" charset="0"/>
                <a:cs typeface="Times New Roman" panose="02020603050405020304" pitchFamily="18" charset="0"/>
              </a:rPr>
              <a:t> </a:t>
            </a:r>
            <a:r>
              <a:rPr lang="en-US" sz="3600" i="1" dirty="0" err="1">
                <a:latin typeface="Times New Roman" panose="02020603050405020304" pitchFamily="18" charset="0"/>
                <a:cs typeface="Times New Roman" panose="02020603050405020304" pitchFamily="18" charset="0"/>
              </a:rPr>
              <a:t>chủ</a:t>
            </a:r>
            <a:r>
              <a:rPr lang="en-US" sz="3600" i="1" dirty="0">
                <a:latin typeface="Times New Roman" panose="02020603050405020304" pitchFamily="18" charset="0"/>
                <a:cs typeface="Times New Roman" panose="02020603050405020304" pitchFamily="18" charset="0"/>
              </a:rPr>
              <a:t> </a:t>
            </a:r>
            <a:r>
              <a:rPr lang="en-US" sz="3600" i="1" dirty="0" err="1">
                <a:latin typeface="Times New Roman" panose="02020603050405020304" pitchFamily="18" charset="0"/>
                <a:cs typeface="Times New Roman" panose="02020603050405020304" pitchFamily="18" charset="0"/>
              </a:rPr>
              <a:t>yếu</a:t>
            </a:r>
            <a:r>
              <a:rPr lang="en-US" sz="3600" i="1" dirty="0">
                <a:latin typeface="Times New Roman" panose="02020603050405020304" pitchFamily="18" charset="0"/>
                <a:cs typeface="Times New Roman" panose="02020603050405020304" pitchFamily="18" charset="0"/>
              </a:rPr>
              <a:t>; </a:t>
            </a:r>
            <a:r>
              <a:rPr lang="en-US" sz="3600" i="1" dirty="0" err="1">
                <a:latin typeface="Times New Roman" panose="02020603050405020304" pitchFamily="18" charset="0"/>
                <a:cs typeface="Times New Roman" panose="02020603050405020304" pitchFamily="18" charset="0"/>
              </a:rPr>
              <a:t>huy</a:t>
            </a:r>
            <a:r>
              <a:rPr lang="en-US" sz="3600" i="1" dirty="0">
                <a:latin typeface="Times New Roman" panose="02020603050405020304" pitchFamily="18" charset="0"/>
                <a:cs typeface="Times New Roman" panose="02020603050405020304" pitchFamily="18" charset="0"/>
              </a:rPr>
              <a:t> </a:t>
            </a:r>
            <a:r>
              <a:rPr lang="en-US" sz="3600" i="1" dirty="0" err="1">
                <a:latin typeface="Times New Roman" panose="02020603050405020304" pitchFamily="18" charset="0"/>
                <a:cs typeface="Times New Roman" panose="02020603050405020304" pitchFamily="18" charset="0"/>
              </a:rPr>
              <a:t>động</a:t>
            </a:r>
            <a:r>
              <a:rPr lang="en-US" sz="3600" i="1" dirty="0">
                <a:latin typeface="Times New Roman" panose="02020603050405020304" pitchFamily="18" charset="0"/>
                <a:cs typeface="Times New Roman" panose="02020603050405020304" pitchFamily="18" charset="0"/>
              </a:rPr>
              <a:t> </a:t>
            </a:r>
            <a:r>
              <a:rPr lang="en-US" sz="3600" i="1" dirty="0" err="1">
                <a:latin typeface="Times New Roman" panose="02020603050405020304" pitchFamily="18" charset="0"/>
                <a:cs typeface="Times New Roman" panose="02020603050405020304" pitchFamily="18" charset="0"/>
              </a:rPr>
              <a:t>và</a:t>
            </a:r>
            <a:r>
              <a:rPr lang="en-US" sz="3600" i="1" dirty="0">
                <a:latin typeface="Times New Roman" panose="02020603050405020304" pitchFamily="18" charset="0"/>
                <a:cs typeface="Times New Roman" panose="02020603050405020304" pitchFamily="18" charset="0"/>
              </a:rPr>
              <a:t> </a:t>
            </a:r>
            <a:r>
              <a:rPr lang="en-US" sz="3600" i="1" dirty="0" err="1">
                <a:latin typeface="Times New Roman" panose="02020603050405020304" pitchFamily="18" charset="0"/>
                <a:cs typeface="Times New Roman" panose="02020603050405020304" pitchFamily="18" charset="0"/>
              </a:rPr>
              <a:t>phân</a:t>
            </a:r>
            <a:r>
              <a:rPr lang="en-US" sz="3600" i="1" dirty="0">
                <a:latin typeface="Times New Roman" panose="02020603050405020304" pitchFamily="18" charset="0"/>
                <a:cs typeface="Times New Roman" panose="02020603050405020304" pitchFamily="18" charset="0"/>
              </a:rPr>
              <a:t> </a:t>
            </a:r>
            <a:r>
              <a:rPr lang="en-US" sz="3600" i="1" dirty="0" err="1">
                <a:latin typeface="Times New Roman" panose="02020603050405020304" pitchFamily="18" charset="0"/>
                <a:cs typeface="Times New Roman" panose="02020603050405020304" pitchFamily="18" charset="0"/>
              </a:rPr>
              <a:t>bổ</a:t>
            </a:r>
            <a:r>
              <a:rPr lang="en-US" sz="3600" i="1" dirty="0">
                <a:latin typeface="Times New Roman" panose="02020603050405020304" pitchFamily="18" charset="0"/>
                <a:cs typeface="Times New Roman" panose="02020603050405020304" pitchFamily="18" charset="0"/>
              </a:rPr>
              <a:t> </a:t>
            </a:r>
            <a:r>
              <a:rPr lang="en-US" sz="3600" i="1" dirty="0" err="1">
                <a:latin typeface="Times New Roman" panose="02020603050405020304" pitchFamily="18" charset="0"/>
                <a:cs typeface="Times New Roman" panose="02020603050405020304" pitchFamily="18" charset="0"/>
              </a:rPr>
              <a:t>có</a:t>
            </a:r>
            <a:r>
              <a:rPr lang="en-US" sz="3600" i="1" dirty="0">
                <a:latin typeface="Times New Roman" panose="02020603050405020304" pitchFamily="18" charset="0"/>
                <a:cs typeface="Times New Roman" panose="02020603050405020304" pitchFamily="18" charset="0"/>
              </a:rPr>
              <a:t> </a:t>
            </a:r>
            <a:r>
              <a:rPr lang="en-US" sz="3600" i="1" dirty="0" err="1">
                <a:latin typeface="Times New Roman" panose="02020603050405020304" pitchFamily="18" charset="0"/>
                <a:cs typeface="Times New Roman" panose="02020603050405020304" pitchFamily="18" charset="0"/>
              </a:rPr>
              <a:t>hiệu</a:t>
            </a:r>
            <a:r>
              <a:rPr lang="en-US" sz="3600" i="1" dirty="0">
                <a:latin typeface="Times New Roman" panose="02020603050405020304" pitchFamily="18" charset="0"/>
                <a:cs typeface="Times New Roman" panose="02020603050405020304" pitchFamily="18" charset="0"/>
              </a:rPr>
              <a:t> </a:t>
            </a:r>
            <a:r>
              <a:rPr lang="en-US" sz="3600" i="1" dirty="0" err="1">
                <a:latin typeface="Times New Roman" panose="02020603050405020304" pitchFamily="18" charset="0"/>
                <a:cs typeface="Times New Roman" panose="02020603050405020304" pitchFamily="18" charset="0"/>
              </a:rPr>
              <a:t>quả</a:t>
            </a:r>
            <a:r>
              <a:rPr lang="en-US" sz="3600" i="1" dirty="0">
                <a:latin typeface="Times New Roman" panose="02020603050405020304" pitchFamily="18" charset="0"/>
                <a:cs typeface="Times New Roman" panose="02020603050405020304" pitchFamily="18" charset="0"/>
              </a:rPr>
              <a:t> </a:t>
            </a:r>
            <a:r>
              <a:rPr lang="en-US" sz="3600" i="1" dirty="0" err="1">
                <a:latin typeface="Times New Roman" panose="02020603050405020304" pitchFamily="18" charset="0"/>
                <a:cs typeface="Times New Roman" panose="02020603050405020304" pitchFamily="18" charset="0"/>
              </a:rPr>
              <a:t>mọi</a:t>
            </a:r>
            <a:r>
              <a:rPr lang="en-US" sz="3600" i="1" dirty="0">
                <a:latin typeface="Times New Roman" panose="02020603050405020304" pitchFamily="18" charset="0"/>
                <a:cs typeface="Times New Roman" panose="02020603050405020304" pitchFamily="18" charset="0"/>
              </a:rPr>
              <a:t> </a:t>
            </a:r>
            <a:r>
              <a:rPr lang="en-US" sz="3600" i="1" dirty="0" err="1">
                <a:latin typeface="Times New Roman" panose="02020603050405020304" pitchFamily="18" charset="0"/>
                <a:cs typeface="Times New Roman" panose="02020603050405020304" pitchFamily="18" charset="0"/>
              </a:rPr>
              <a:t>nguồn</a:t>
            </a:r>
            <a:r>
              <a:rPr lang="en-US" sz="3600" i="1" dirty="0">
                <a:latin typeface="Times New Roman" panose="02020603050405020304" pitchFamily="18" charset="0"/>
                <a:cs typeface="Times New Roman" panose="02020603050405020304" pitchFamily="18" charset="0"/>
              </a:rPr>
              <a:t> </a:t>
            </a:r>
            <a:r>
              <a:rPr lang="en-US" sz="3600" i="1" dirty="0" err="1">
                <a:latin typeface="Times New Roman" panose="02020603050405020304" pitchFamily="18" charset="0"/>
                <a:cs typeface="Times New Roman" panose="02020603050405020304" pitchFamily="18" charset="0"/>
              </a:rPr>
              <a:t>lực</a:t>
            </a:r>
            <a:r>
              <a:rPr lang="en-US" sz="3600" i="1" dirty="0">
                <a:latin typeface="Times New Roman" panose="02020603050405020304" pitchFamily="18" charset="0"/>
                <a:cs typeface="Times New Roman" panose="02020603050405020304" pitchFamily="18" charset="0"/>
              </a:rPr>
              <a:t> </a:t>
            </a:r>
            <a:r>
              <a:rPr lang="en-US" sz="3600" i="1" dirty="0" err="1">
                <a:latin typeface="Times New Roman" panose="02020603050405020304" pitchFamily="18" charset="0"/>
                <a:cs typeface="Times New Roman" panose="02020603050405020304" pitchFamily="18" charset="0"/>
              </a:rPr>
              <a:t>phát</a:t>
            </a:r>
            <a:r>
              <a:rPr lang="en-US" sz="3600" i="1" dirty="0">
                <a:latin typeface="Times New Roman" panose="02020603050405020304" pitchFamily="18" charset="0"/>
                <a:cs typeface="Times New Roman" panose="02020603050405020304" pitchFamily="18" charset="0"/>
              </a:rPr>
              <a:t> </a:t>
            </a:r>
            <a:r>
              <a:rPr lang="en-US" sz="3600" i="1" dirty="0" err="1">
                <a:latin typeface="Times New Roman" panose="02020603050405020304" pitchFamily="18" charset="0"/>
                <a:cs typeface="Times New Roman" panose="02020603050405020304" pitchFamily="18" charset="0"/>
              </a:rPr>
              <a:t>triển</a:t>
            </a:r>
            <a:r>
              <a:rPr lang="en-US" sz="3600" i="1" dirty="0">
                <a:latin typeface="Times New Roman" panose="02020603050405020304" pitchFamily="18" charset="0"/>
                <a:cs typeface="Times New Roman" panose="02020603050405020304" pitchFamily="18" charset="0"/>
              </a:rPr>
              <a:t>.</a:t>
            </a:r>
            <a:r>
              <a:rPr lang="en-US" sz="3600" dirty="0">
                <a:latin typeface="Times New Roman" panose="02020603050405020304" pitchFamily="18" charset="0"/>
                <a:cs typeface="Times New Roman" panose="02020603050405020304" pitchFamily="18" charset="0"/>
              </a:rPr>
              <a:t> </a:t>
            </a:r>
            <a:br>
              <a:rPr lang="en-US" sz="3600" dirty="0">
                <a:latin typeface="Times New Roman" panose="02020603050405020304" pitchFamily="18" charset="0"/>
                <a:cs typeface="Times New Roman" panose="02020603050405020304" pitchFamily="18" charset="0"/>
              </a:rPr>
            </a:br>
            <a:endParaRPr lang="en-US" sz="36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622FE790-4030-478F-8C52-74A035C0A769}"/>
              </a:ext>
            </a:extLst>
          </p:cNvPr>
          <p:cNvSpPr>
            <a:spLocks noGrp="1"/>
          </p:cNvSpPr>
          <p:nvPr>
            <p:ph idx="1"/>
          </p:nvPr>
        </p:nvSpPr>
        <p:spPr>
          <a:xfrm>
            <a:off x="0" y="2438400"/>
            <a:ext cx="8991600" cy="4419600"/>
          </a:xfrm>
        </p:spPr>
        <p:txBody>
          <a:bodyPr>
            <a:normAutofit lnSpcReduction="10000"/>
          </a:bodyPr>
          <a:lstStyle/>
          <a:p>
            <a:pPr fontAlgn="base"/>
            <a:r>
              <a:rPr lang="en-US" dirty="0"/>
              <a:t>   </a:t>
            </a:r>
            <a:r>
              <a:rPr lang="en-US" sz="2800" dirty="0" err="1">
                <a:latin typeface="Times New Roman" panose="02020603050405020304" pitchFamily="18" charset="0"/>
                <a:cs typeface="Times New Roman" panose="02020603050405020304" pitchFamily="18" charset="0"/>
              </a:rPr>
              <a:t>Để</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hội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nhập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với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thế</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giới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văn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minh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đang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tiến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bước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mạnh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mẽ</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kỷ</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nguyên</a:t>
            </a:r>
            <a:r>
              <a:rPr lang="en-US" sz="2800" dirty="0">
                <a:latin typeface="Times New Roman" panose="02020603050405020304" pitchFamily="18" charset="0"/>
                <a:cs typeface="Times New Roman" panose="02020603050405020304" pitchFamily="18" charset="0"/>
              </a:rPr>
              <a:t> CMCN </a:t>
            </a:r>
            <a:r>
              <a:rPr lang="en-US" sz="2800" dirty="0" err="1">
                <a:latin typeface="Times New Roman" panose="02020603050405020304" pitchFamily="18" charset="0"/>
                <a:cs typeface="Times New Roman" panose="02020603050405020304" pitchFamily="18" charset="0"/>
              </a:rPr>
              <a:t>lần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thứ</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tư</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điều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quan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trọng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trước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hết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phải</a:t>
            </a:r>
            <a:r>
              <a:rPr lang="vi-VN" sz="2800" dirty="0">
                <a:cs typeface="Times New Roman" panose="02020603050405020304" pitchFamily="18" charset="0"/>
              </a:rPr>
              <a:t> có</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nguồn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nhân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lực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lượng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cao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Muốn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vậy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cần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đổi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mới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đúng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hướng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hiện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đại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hóa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nền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giáo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dục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nhằm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đào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tạo</a:t>
            </a:r>
            <a:r>
              <a:rPr lang="en-US" sz="2800" dirty="0">
                <a:latin typeface="Times New Roman" panose="02020603050405020304" pitchFamily="18" charset="0"/>
                <a:cs typeface="Times New Roman" panose="02020603050405020304" pitchFamily="18" charset="0"/>
              </a:rPr>
              <a:t> ra </a:t>
            </a:r>
            <a:r>
              <a:rPr lang="en-US" sz="2800" dirty="0" err="1">
                <a:latin typeface="Times New Roman" panose="02020603050405020304" pitchFamily="18" charset="0"/>
                <a:cs typeface="Times New Roman" panose="02020603050405020304" pitchFamily="18" charset="0"/>
              </a:rPr>
              <a:t>đội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ngũ</a:t>
            </a:r>
            <a:r>
              <a:rPr lang="en-US" sz="2800" dirty="0">
                <a:latin typeface="Times New Roman" panose="02020603050405020304" pitchFamily="18" charset="0"/>
                <a:cs typeface="Times New Roman" panose="02020603050405020304" pitchFamily="18" charset="0"/>
              </a:rPr>
              <a:t> lao </a:t>
            </a:r>
            <a:r>
              <a:rPr lang="en-US" sz="2800" dirty="0" err="1">
                <a:latin typeface="Times New Roman" panose="02020603050405020304" pitchFamily="18" charset="0"/>
                <a:cs typeface="Times New Roman" panose="02020603050405020304" pitchFamily="18" charset="0"/>
              </a:rPr>
              <a:t>động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có</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đủ</a:t>
            </a:r>
            <a:r>
              <a:rPr lang="en-US" sz="2800" dirty="0">
                <a:latin typeface="Times New Roman" panose="02020603050405020304" pitchFamily="18" charset="0"/>
                <a:cs typeface="Times New Roman" panose="02020603050405020304" pitchFamily="18" charset="0"/>
              </a:rPr>
              <a:t> tri </a:t>
            </a:r>
            <a:r>
              <a:rPr lang="en-US" sz="2800" dirty="0" err="1">
                <a:latin typeface="Times New Roman" panose="02020603050405020304" pitchFamily="18" charset="0"/>
                <a:cs typeface="Times New Roman" panose="02020603050405020304" pitchFamily="18" charset="0"/>
              </a:rPr>
              <a:t>thức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kỹ</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năng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thích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ứng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với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thời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đại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mới</a:t>
            </a:r>
            <a:r>
              <a:rPr lang="en-US" sz="2800" dirty="0">
                <a:latin typeface="Times New Roman" panose="02020603050405020304" pitchFamily="18" charset="0"/>
                <a:cs typeface="Times New Roman" panose="02020603050405020304" pitchFamily="18" charset="0"/>
              </a:rPr>
              <a:t>.</a:t>
            </a:r>
          </a:p>
          <a:p>
            <a:pPr fontAlgn="base"/>
            <a:r>
              <a:rPr lang="en-US" sz="2400" dirty="0" err="1">
                <a:latin typeface="Times New Roman" panose="02020603050405020304" pitchFamily="18" charset="0"/>
                <a:cs typeface="Times New Roman" panose="02020603050405020304" pitchFamily="18" charset="0"/>
              </a:rPr>
              <a:t>Việt</a:t>
            </a:r>
            <a:r>
              <a:rPr lang="en-US" sz="2400" dirty="0">
                <a:latin typeface="Times New Roman" panose="02020603050405020304" pitchFamily="18" charset="0"/>
                <a:cs typeface="Times New Roman" panose="02020603050405020304" pitchFamily="18" charset="0"/>
              </a:rPr>
              <a:t> Nam </a:t>
            </a:r>
            <a:r>
              <a:rPr lang="en-US" sz="2400" dirty="0" err="1">
                <a:latin typeface="Times New Roman" panose="02020603050405020304" pitchFamily="18" charset="0"/>
                <a:cs typeface="Times New Roman" panose="02020603050405020304" pitchFamily="18" charset="0"/>
              </a:rPr>
              <a:t>nói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chung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trường</a:t>
            </a:r>
            <a:r>
              <a:rPr lang="en-US" sz="2400" dirty="0">
                <a:latin typeface="Times New Roman" panose="02020603050405020304" pitchFamily="18" charset="0"/>
                <a:cs typeface="Times New Roman" panose="02020603050405020304" pitchFamily="18" charset="0"/>
              </a:rPr>
              <a:t> ta </a:t>
            </a:r>
            <a:r>
              <a:rPr lang="en-US" sz="2400" dirty="0" err="1">
                <a:latin typeface="Times New Roman" panose="02020603050405020304" pitchFamily="18" charset="0"/>
                <a:cs typeface="Times New Roman" panose="02020603050405020304" pitchFamily="18" charset="0"/>
              </a:rPr>
              <a:t>nói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riêng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cần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đào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tạo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ngay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để</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đáp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ứng</a:t>
            </a:r>
            <a:r>
              <a:rPr lang="en-US" sz="2400" dirty="0">
                <a:latin typeface="Times New Roman" panose="02020603050405020304" pitchFamily="18" charset="0"/>
                <a:cs typeface="Times New Roman" panose="02020603050405020304" pitchFamily="18" charset="0"/>
              </a:rPr>
              <a:t> đ</a:t>
            </a:r>
            <a:r>
              <a:rPr lang="vi-VN" sz="2400" dirty="0">
                <a:latin typeface="Times New Roman" panose="02020603050405020304" pitchFamily="18" charset="0"/>
                <a:cs typeface="Times New Roman" panose="02020603050405020304" pitchFamily="18" charset="0"/>
              </a:rPr>
              <a:t>ư</a:t>
            </a:r>
            <a:r>
              <a:rPr lang="en-US" sz="2400" dirty="0" err="1">
                <a:latin typeface="Times New Roman" panose="02020603050405020304" pitchFamily="18" charset="0"/>
                <a:cs typeface="Times New Roman" panose="02020603050405020304" pitchFamily="18" charset="0"/>
              </a:rPr>
              <a:t>ợc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cầu</a:t>
            </a:r>
            <a:r>
              <a:rPr lang="en-US" sz="2400" dirty="0">
                <a:latin typeface="Times New Roman" panose="02020603050405020304" pitchFamily="18" charset="0"/>
                <a:cs typeface="Times New Roman" panose="02020603050405020304" pitchFamily="18" charset="0"/>
              </a:rPr>
              <a:t> CMCN 4.0</a:t>
            </a:r>
            <a:endParaRPr lang="en-US" sz="2400" b="1" dirty="0">
              <a:latin typeface="Times New Roman" panose="02020603050405020304" pitchFamily="18" charset="0"/>
              <a:cs typeface="Times New Roman" panose="02020603050405020304" pitchFamily="18" charset="0"/>
            </a:endParaRPr>
          </a:p>
          <a:p>
            <a:pPr fontAlgn="base"/>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a:t>
            </a:r>
            <a:r>
              <a:rPr lang="en-US" dirty="0" err="1">
                <a:latin typeface="Times New Roman" panose="02020603050405020304" pitchFamily="18" charset="0"/>
                <a:cs typeface="Times New Roman" panose="02020603050405020304" pitchFamily="18" charset="0"/>
              </a:rPr>
              <a:t>gười</a:t>
            </a:r>
            <a:r>
              <a:rPr lang="en-US" dirty="0">
                <a:latin typeface="Times New Roman" panose="02020603050405020304" pitchFamily="18" charset="0"/>
                <a:cs typeface="Times New Roman" panose="02020603050405020304" pitchFamily="18" charset="0"/>
              </a:rPr>
              <a:t> lao </a:t>
            </a:r>
            <a:r>
              <a:rPr lang="en-US" dirty="0" err="1">
                <a:latin typeface="Times New Roman" panose="02020603050405020304" pitchFamily="18" charset="0"/>
                <a:cs typeface="Times New Roman" panose="02020603050405020304" pitchFamily="18" charset="0"/>
              </a:rPr>
              <a:t>động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nên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cảm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thấy</a:t>
            </a:r>
            <a:r>
              <a:rPr lang="en-US" dirty="0">
                <a:latin typeface="Times New Roman" panose="02020603050405020304" pitchFamily="18" charset="0"/>
                <a:cs typeface="Times New Roman" panose="02020603050405020304" pitchFamily="18" charset="0"/>
              </a:rPr>
              <a:t> lo </a:t>
            </a:r>
            <a:r>
              <a:rPr lang="en-US" dirty="0" err="1">
                <a:latin typeface="Times New Roman" panose="02020603050405020304" pitchFamily="18" charset="0"/>
                <a:cs typeface="Times New Roman" panose="02020603050405020304" pitchFamily="18" charset="0"/>
              </a:rPr>
              <a:t>lắng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thay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đổi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tình</a:t>
            </a:r>
            <a:r>
              <a:rPr lang="en-US" dirty="0">
                <a:latin typeface="Times New Roman" panose="02020603050405020304" pitchFamily="18" charset="0"/>
                <a:cs typeface="Times New Roman" panose="02020603050405020304" pitchFamily="18" charset="0"/>
              </a:rPr>
              <a:t> </a:t>
            </a:r>
            <a:r>
              <a:rPr lang="en-US" dirty="0" err="1"/>
              <a:t>trạng</a:t>
            </a:r>
            <a:r>
              <a:rPr lang="en-US" dirty="0"/>
              <a:t> </a:t>
            </a:r>
            <a:r>
              <a:rPr lang="en-US" dirty="0" err="1"/>
              <a:t>thiếu</a:t>
            </a:r>
            <a:r>
              <a:rPr lang="en-US" dirty="0"/>
              <a:t> </a:t>
            </a:r>
            <a:r>
              <a:rPr lang="en-US" dirty="0" err="1"/>
              <a:t>việc</a:t>
            </a:r>
            <a:r>
              <a:rPr lang="en-US" dirty="0"/>
              <a:t> </a:t>
            </a:r>
            <a:r>
              <a:rPr lang="en-US" dirty="0" err="1"/>
              <a:t>làm</a:t>
            </a:r>
            <a:r>
              <a:rPr lang="en-US" dirty="0"/>
              <a:t> </a:t>
            </a:r>
            <a:r>
              <a:rPr lang="en-US" dirty="0" err="1"/>
              <a:t>khi</a:t>
            </a:r>
            <a:r>
              <a:rPr lang="en-US" dirty="0"/>
              <a:t> robot, </a:t>
            </a:r>
            <a:r>
              <a:rPr lang="en-US" dirty="0" err="1"/>
              <a:t>trí</a:t>
            </a:r>
            <a:r>
              <a:rPr lang="en-US" dirty="0"/>
              <a:t> </a:t>
            </a:r>
            <a:r>
              <a:rPr lang="en-US" dirty="0" err="1"/>
              <a:t>tuệ</a:t>
            </a:r>
            <a:r>
              <a:rPr lang="en-US" dirty="0"/>
              <a:t> </a:t>
            </a:r>
            <a:r>
              <a:rPr lang="en-US" dirty="0" err="1"/>
              <a:t>nhân</a:t>
            </a:r>
            <a:r>
              <a:rPr lang="en-US" dirty="0"/>
              <a:t> </a:t>
            </a:r>
            <a:r>
              <a:rPr lang="en-US" dirty="0" err="1"/>
              <a:t>tạo</a:t>
            </a:r>
            <a:r>
              <a:rPr lang="en-US" dirty="0"/>
              <a:t> </a:t>
            </a:r>
            <a:r>
              <a:rPr lang="en-US" dirty="0" err="1"/>
              <a:t>làm</a:t>
            </a:r>
            <a:r>
              <a:rPr lang="en-US" dirty="0"/>
              <a:t> </a:t>
            </a:r>
            <a:r>
              <a:rPr lang="en-US" dirty="0" err="1"/>
              <a:t>thay</a:t>
            </a:r>
            <a:r>
              <a:rPr lang="en-US" dirty="0"/>
              <a:t> con </a:t>
            </a:r>
            <a:r>
              <a:rPr lang="en-US" dirty="0" err="1"/>
              <a:t>người</a:t>
            </a:r>
            <a:r>
              <a:rPr lang="en-US" dirty="0"/>
              <a:t> </a:t>
            </a:r>
            <a:r>
              <a:rPr lang="en-US" dirty="0" err="1"/>
              <a:t>trong</a:t>
            </a:r>
            <a:r>
              <a:rPr lang="en-US" dirty="0"/>
              <a:t> </a:t>
            </a:r>
            <a:r>
              <a:rPr lang="en-US" dirty="0" err="1"/>
              <a:t>một</a:t>
            </a:r>
            <a:r>
              <a:rPr lang="en-US" dirty="0"/>
              <a:t> </a:t>
            </a:r>
            <a:r>
              <a:rPr lang="en-US" dirty="0" err="1"/>
              <a:t>số</a:t>
            </a:r>
            <a:r>
              <a:rPr lang="en-US" dirty="0"/>
              <a:t> </a:t>
            </a:r>
            <a:r>
              <a:rPr lang="en-US" dirty="0" err="1"/>
              <a:t>ngành</a:t>
            </a:r>
            <a:r>
              <a:rPr lang="en-US" dirty="0"/>
              <a:t> </a:t>
            </a:r>
            <a:r>
              <a:rPr lang="en-US" dirty="0" err="1"/>
              <a:t>nghề</a:t>
            </a:r>
            <a:r>
              <a:rPr lang="en-US" dirty="0"/>
              <a:t>.</a:t>
            </a:r>
          </a:p>
          <a:p>
            <a:pPr fontAlgn="base"/>
            <a:endParaRPr lang="en-US" dirty="0"/>
          </a:p>
          <a:p>
            <a:pPr marL="0" indent="0">
              <a:buNone/>
            </a:pPr>
            <a:endParaRPr lang="en-US" dirty="0"/>
          </a:p>
        </p:txBody>
      </p:sp>
    </p:spTree>
    <p:extLst>
      <p:ext uri="{BB962C8B-B14F-4D97-AF65-F5344CB8AC3E}">
        <p14:creationId xmlns:p14="http://schemas.microsoft.com/office/powerpoint/2010/main" val="3768310426"/>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85E272-DAC8-4C99-BEDF-A660AE1A79F5}"/>
              </a:ext>
            </a:extLst>
          </p:cNvPr>
          <p:cNvSpPr>
            <a:spLocks noGrp="1"/>
          </p:cNvSpPr>
          <p:nvPr>
            <p:ph type="title"/>
          </p:nvPr>
        </p:nvSpPr>
        <p:spPr>
          <a:xfrm>
            <a:off x="0" y="0"/>
            <a:ext cx="9144000" cy="1935480"/>
          </a:xfrm>
        </p:spPr>
        <p:txBody>
          <a:bodyPr>
            <a:normAutofit fontScale="90000"/>
          </a:bodyPr>
          <a:lstStyle/>
          <a:p>
            <a:r>
              <a:rPr lang="en-US" sz="2800" dirty="0"/>
              <a:t>- </a:t>
            </a:r>
            <a:r>
              <a:rPr lang="en-US" sz="3200" i="1" dirty="0">
                <a:latin typeface="Times New Roman" panose="02020603050405020304" pitchFamily="18" charset="0"/>
                <a:cs typeface="Times New Roman" panose="02020603050405020304" pitchFamily="18" charset="0"/>
              </a:rPr>
              <a:t>Quan </a:t>
            </a:r>
            <a:r>
              <a:rPr lang="en-US" sz="3200" i="1" dirty="0" err="1">
                <a:latin typeface="Times New Roman" panose="02020603050405020304" pitchFamily="18" charset="0"/>
                <a:cs typeface="Times New Roman" panose="02020603050405020304" pitchFamily="18" charset="0"/>
              </a:rPr>
              <a:t>điểm</a:t>
            </a:r>
            <a:r>
              <a:rPr lang="en-US" sz="3200" i="1" dirty="0">
                <a:latin typeface="Times New Roman" panose="02020603050405020304" pitchFamily="18" charset="0"/>
                <a:cs typeface="Times New Roman" panose="02020603050405020304" pitchFamily="18" charset="0"/>
              </a:rPr>
              <a:t> 3: </a:t>
            </a:r>
            <a:r>
              <a:rPr lang="en-US" sz="3100" i="1" dirty="0" err="1">
                <a:latin typeface="Times New Roman" panose="02020603050405020304" pitchFamily="18" charset="0"/>
                <a:cs typeface="Times New Roman" panose="02020603050405020304" pitchFamily="18" charset="0"/>
              </a:rPr>
              <a:t>Xây</a:t>
            </a:r>
            <a:r>
              <a:rPr lang="en-US" sz="3100" i="1" dirty="0">
                <a:latin typeface="Times New Roman" panose="02020603050405020304" pitchFamily="18" charset="0"/>
                <a:cs typeface="Times New Roman" panose="02020603050405020304" pitchFamily="18" charset="0"/>
              </a:rPr>
              <a:t> </a:t>
            </a:r>
            <a:r>
              <a:rPr lang="en-US" sz="3100" i="1" dirty="0" err="1">
                <a:latin typeface="Times New Roman" panose="02020603050405020304" pitchFamily="18" charset="0"/>
                <a:cs typeface="Times New Roman" panose="02020603050405020304" pitchFamily="18" charset="0"/>
              </a:rPr>
              <a:t>dựng</a:t>
            </a:r>
            <a:r>
              <a:rPr lang="en-US" sz="3100" i="1" dirty="0">
                <a:latin typeface="Times New Roman" panose="02020603050405020304" pitchFamily="18" charset="0"/>
                <a:cs typeface="Times New Roman" panose="02020603050405020304" pitchFamily="18" charset="0"/>
              </a:rPr>
              <a:t> </a:t>
            </a:r>
            <a:r>
              <a:rPr lang="en-US" sz="3100" i="1" dirty="0" err="1">
                <a:latin typeface="Times New Roman" panose="02020603050405020304" pitchFamily="18" charset="0"/>
                <a:cs typeface="Times New Roman" panose="02020603050405020304" pitchFamily="18" charset="0"/>
              </a:rPr>
              <a:t>cơ</a:t>
            </a:r>
            <a:r>
              <a:rPr lang="en-US" sz="3100" i="1" dirty="0">
                <a:latin typeface="Times New Roman" panose="02020603050405020304" pitchFamily="18" charset="0"/>
                <a:cs typeface="Times New Roman" panose="02020603050405020304" pitchFamily="18" charset="0"/>
              </a:rPr>
              <a:t> </a:t>
            </a:r>
            <a:r>
              <a:rPr lang="en-US" sz="3100" i="1" dirty="0" err="1">
                <a:latin typeface="Times New Roman" panose="02020603050405020304" pitchFamily="18" charset="0"/>
                <a:cs typeface="Times New Roman" panose="02020603050405020304" pitchFamily="18" charset="0"/>
              </a:rPr>
              <a:t>cấu</a:t>
            </a:r>
            <a:r>
              <a:rPr lang="en-US" sz="3100" i="1" dirty="0">
                <a:latin typeface="Times New Roman" panose="02020603050405020304" pitchFamily="18" charset="0"/>
                <a:cs typeface="Times New Roman" panose="02020603050405020304" pitchFamily="18" charset="0"/>
              </a:rPr>
              <a:t> </a:t>
            </a:r>
            <a:r>
              <a:rPr lang="en-US" sz="3100" i="1" dirty="0" err="1">
                <a:latin typeface="Times New Roman" panose="02020603050405020304" pitchFamily="18" charset="0"/>
                <a:cs typeface="Times New Roman" panose="02020603050405020304" pitchFamily="18" charset="0"/>
              </a:rPr>
              <a:t>kinh</a:t>
            </a:r>
            <a:r>
              <a:rPr lang="en-US" sz="3100" i="1" dirty="0">
                <a:latin typeface="Times New Roman" panose="02020603050405020304" pitchFamily="18" charset="0"/>
                <a:cs typeface="Times New Roman" panose="02020603050405020304" pitchFamily="18" charset="0"/>
              </a:rPr>
              <a:t> </a:t>
            </a:r>
            <a:r>
              <a:rPr lang="en-US" sz="3100" i="1" dirty="0" err="1">
                <a:latin typeface="Times New Roman" panose="02020603050405020304" pitchFamily="18" charset="0"/>
                <a:cs typeface="Times New Roman" panose="02020603050405020304" pitchFamily="18" charset="0"/>
              </a:rPr>
              <a:t>tế</a:t>
            </a:r>
            <a:r>
              <a:rPr lang="en-US" sz="3100" i="1" dirty="0">
                <a:latin typeface="Times New Roman" panose="02020603050405020304" pitchFamily="18" charset="0"/>
                <a:cs typeface="Times New Roman" panose="02020603050405020304" pitchFamily="18" charset="0"/>
              </a:rPr>
              <a:t> </a:t>
            </a:r>
            <a:r>
              <a:rPr lang="en-US" sz="3100" i="1" dirty="0" err="1">
                <a:latin typeface="Times New Roman" panose="02020603050405020304" pitchFamily="18" charset="0"/>
                <a:cs typeface="Times New Roman" panose="02020603050405020304" pitchFamily="18" charset="0"/>
              </a:rPr>
              <a:t>và</a:t>
            </a:r>
            <a:r>
              <a:rPr lang="en-US" sz="3100" i="1" dirty="0">
                <a:latin typeface="Times New Roman" panose="02020603050405020304" pitchFamily="18" charset="0"/>
                <a:cs typeface="Times New Roman" panose="02020603050405020304" pitchFamily="18" charset="0"/>
              </a:rPr>
              <a:t> </a:t>
            </a:r>
            <a:r>
              <a:rPr lang="en-US" sz="3100" i="1" dirty="0" err="1">
                <a:latin typeface="Times New Roman" panose="02020603050405020304" pitchFamily="18" charset="0"/>
                <a:cs typeface="Times New Roman" panose="02020603050405020304" pitchFamily="18" charset="0"/>
              </a:rPr>
              <a:t>cơ</a:t>
            </a:r>
            <a:r>
              <a:rPr lang="en-US" sz="3100" i="1" dirty="0">
                <a:latin typeface="Times New Roman" panose="02020603050405020304" pitchFamily="18" charset="0"/>
                <a:cs typeface="Times New Roman" panose="02020603050405020304" pitchFamily="18" charset="0"/>
              </a:rPr>
              <a:t> </a:t>
            </a:r>
            <a:r>
              <a:rPr lang="en-US" sz="3100" i="1" dirty="0" err="1">
                <a:latin typeface="Times New Roman" panose="02020603050405020304" pitchFamily="18" charset="0"/>
                <a:cs typeface="Times New Roman" panose="02020603050405020304" pitchFamily="18" charset="0"/>
              </a:rPr>
              <a:t>cấu</a:t>
            </a:r>
            <a:r>
              <a:rPr lang="en-US" sz="3100" i="1" dirty="0">
                <a:latin typeface="Times New Roman" panose="02020603050405020304" pitchFamily="18" charset="0"/>
                <a:cs typeface="Times New Roman" panose="02020603050405020304" pitchFamily="18" charset="0"/>
              </a:rPr>
              <a:t> lao </a:t>
            </a:r>
            <a:r>
              <a:rPr lang="en-US" sz="3100" i="1" dirty="0" err="1">
                <a:latin typeface="Times New Roman" panose="02020603050405020304" pitchFamily="18" charset="0"/>
                <a:cs typeface="Times New Roman" panose="02020603050405020304" pitchFamily="18" charset="0"/>
              </a:rPr>
              <a:t>động</a:t>
            </a:r>
            <a:r>
              <a:rPr lang="en-US" sz="3100" i="1" dirty="0">
                <a:latin typeface="Times New Roman" panose="02020603050405020304" pitchFamily="18" charset="0"/>
                <a:cs typeface="Times New Roman" panose="02020603050405020304" pitchFamily="18" charset="0"/>
              </a:rPr>
              <a:t> </a:t>
            </a:r>
            <a:r>
              <a:rPr lang="en-US" sz="3100" i="1" dirty="0" err="1">
                <a:latin typeface="Times New Roman" panose="02020603050405020304" pitchFamily="18" charset="0"/>
                <a:cs typeface="Times New Roman" panose="02020603050405020304" pitchFamily="18" charset="0"/>
              </a:rPr>
              <a:t>hợp</a:t>
            </a:r>
            <a:r>
              <a:rPr lang="en-US" sz="3100" i="1" dirty="0">
                <a:latin typeface="Times New Roman" panose="02020603050405020304" pitchFamily="18" charset="0"/>
                <a:cs typeface="Times New Roman" panose="02020603050405020304" pitchFamily="18" charset="0"/>
              </a:rPr>
              <a:t> </a:t>
            </a:r>
            <a:r>
              <a:rPr lang="en-US" sz="3100" i="1" dirty="0" err="1">
                <a:latin typeface="Times New Roman" panose="02020603050405020304" pitchFamily="18" charset="0"/>
                <a:cs typeface="Times New Roman" panose="02020603050405020304" pitchFamily="18" charset="0"/>
              </a:rPr>
              <a:t>lý</a:t>
            </a:r>
            <a:r>
              <a:rPr lang="en-US" sz="3100" i="1" dirty="0">
                <a:latin typeface="Times New Roman" panose="02020603050405020304" pitchFamily="18" charset="0"/>
                <a:cs typeface="Times New Roman" panose="02020603050405020304" pitchFamily="18" charset="0"/>
              </a:rPr>
              <a:t>, </a:t>
            </a:r>
            <a:r>
              <a:rPr lang="en-US" sz="3100" i="1" dirty="0" err="1">
                <a:latin typeface="Times New Roman" panose="02020603050405020304" pitchFamily="18" charset="0"/>
                <a:cs typeface="Times New Roman" panose="02020603050405020304" pitchFamily="18" charset="0"/>
              </a:rPr>
              <a:t>phát</a:t>
            </a:r>
            <a:r>
              <a:rPr lang="en-US" sz="3100" i="1" dirty="0">
                <a:latin typeface="Times New Roman" panose="02020603050405020304" pitchFamily="18" charset="0"/>
                <a:cs typeface="Times New Roman" panose="02020603050405020304" pitchFamily="18" charset="0"/>
              </a:rPr>
              <a:t> </a:t>
            </a:r>
            <a:r>
              <a:rPr lang="en-US" sz="3100" i="1" dirty="0" err="1">
                <a:latin typeface="Times New Roman" panose="02020603050405020304" pitchFamily="18" charset="0"/>
                <a:cs typeface="Times New Roman" panose="02020603050405020304" pitchFamily="18" charset="0"/>
              </a:rPr>
              <a:t>huy</a:t>
            </a:r>
            <a:r>
              <a:rPr lang="en-US" sz="3100" i="1" dirty="0">
                <a:latin typeface="Times New Roman" panose="02020603050405020304" pitchFamily="18" charset="0"/>
                <a:cs typeface="Times New Roman" panose="02020603050405020304" pitchFamily="18" charset="0"/>
              </a:rPr>
              <a:t> </a:t>
            </a:r>
            <a:r>
              <a:rPr lang="en-US" sz="3100" i="1" dirty="0" err="1">
                <a:latin typeface="Times New Roman" panose="02020603050405020304" pitchFamily="18" charset="0"/>
                <a:cs typeface="Times New Roman" panose="02020603050405020304" pitchFamily="18" charset="0"/>
              </a:rPr>
              <a:t>lợi</a:t>
            </a:r>
            <a:r>
              <a:rPr lang="en-US" sz="3100" i="1" dirty="0">
                <a:latin typeface="Times New Roman" panose="02020603050405020304" pitchFamily="18" charset="0"/>
                <a:cs typeface="Times New Roman" panose="02020603050405020304" pitchFamily="18" charset="0"/>
              </a:rPr>
              <a:t> </a:t>
            </a:r>
            <a:r>
              <a:rPr lang="en-US" sz="3100" i="1" dirty="0" err="1">
                <a:latin typeface="Times New Roman" panose="02020603050405020304" pitchFamily="18" charset="0"/>
                <a:cs typeface="Times New Roman" panose="02020603050405020304" pitchFamily="18" charset="0"/>
              </a:rPr>
              <a:t>thế</a:t>
            </a:r>
            <a:r>
              <a:rPr lang="en-US" sz="3100" i="1" dirty="0">
                <a:latin typeface="Times New Roman" panose="02020603050405020304" pitchFamily="18" charset="0"/>
                <a:cs typeface="Times New Roman" panose="02020603050405020304" pitchFamily="18" charset="0"/>
              </a:rPr>
              <a:t> so </a:t>
            </a:r>
            <a:r>
              <a:rPr lang="en-US" sz="3100" i="1" dirty="0" err="1">
                <a:latin typeface="Times New Roman" panose="02020603050405020304" pitchFamily="18" charset="0"/>
                <a:cs typeface="Times New Roman" panose="02020603050405020304" pitchFamily="18" charset="0"/>
              </a:rPr>
              <a:t>sánh</a:t>
            </a:r>
            <a:r>
              <a:rPr lang="en-US" sz="3100" i="1" dirty="0">
                <a:latin typeface="Times New Roman" panose="02020603050405020304" pitchFamily="18" charset="0"/>
                <a:cs typeface="Times New Roman" panose="02020603050405020304" pitchFamily="18" charset="0"/>
              </a:rPr>
              <a:t>, </a:t>
            </a:r>
            <a:r>
              <a:rPr lang="en-US" sz="3100" i="1" dirty="0" err="1">
                <a:latin typeface="Times New Roman" panose="02020603050405020304" pitchFamily="18" charset="0"/>
                <a:cs typeface="Times New Roman" panose="02020603050405020304" pitchFamily="18" charset="0"/>
              </a:rPr>
              <a:t>có</a:t>
            </a:r>
            <a:r>
              <a:rPr lang="en-US" sz="3100" i="1" dirty="0">
                <a:latin typeface="Times New Roman" panose="02020603050405020304" pitchFamily="18" charset="0"/>
                <a:cs typeface="Times New Roman" panose="02020603050405020304" pitchFamily="18" charset="0"/>
              </a:rPr>
              <a:t> </a:t>
            </a:r>
            <a:r>
              <a:rPr lang="en-US" sz="3100" i="1" dirty="0" err="1">
                <a:latin typeface="Times New Roman" panose="02020603050405020304" pitchFamily="18" charset="0"/>
                <a:cs typeface="Times New Roman" panose="02020603050405020304" pitchFamily="18" charset="0"/>
              </a:rPr>
              <a:t>năng</a:t>
            </a:r>
            <a:r>
              <a:rPr lang="en-US" sz="3100" i="1" dirty="0">
                <a:latin typeface="Times New Roman" panose="02020603050405020304" pitchFamily="18" charset="0"/>
                <a:cs typeface="Times New Roman" panose="02020603050405020304" pitchFamily="18" charset="0"/>
              </a:rPr>
              <a:t> </a:t>
            </a:r>
            <a:r>
              <a:rPr lang="en-US" sz="3100" i="1" dirty="0" err="1">
                <a:latin typeface="Times New Roman" panose="02020603050405020304" pitchFamily="18" charset="0"/>
                <a:cs typeface="Times New Roman" panose="02020603050405020304" pitchFamily="18" charset="0"/>
              </a:rPr>
              <a:t>suất</a:t>
            </a:r>
            <a:r>
              <a:rPr lang="en-US" sz="3100" i="1" dirty="0">
                <a:latin typeface="Times New Roman" panose="02020603050405020304" pitchFamily="18" charset="0"/>
                <a:cs typeface="Times New Roman" panose="02020603050405020304" pitchFamily="18" charset="0"/>
              </a:rPr>
              <a:t> lao </a:t>
            </a:r>
            <a:r>
              <a:rPr lang="en-US" sz="3100" i="1" dirty="0" err="1">
                <a:latin typeface="Times New Roman" panose="02020603050405020304" pitchFamily="18" charset="0"/>
                <a:cs typeface="Times New Roman" panose="02020603050405020304" pitchFamily="18" charset="0"/>
              </a:rPr>
              <a:t>động</a:t>
            </a:r>
            <a:r>
              <a:rPr lang="en-US" sz="3100" i="1" dirty="0">
                <a:latin typeface="Times New Roman" panose="02020603050405020304" pitchFamily="18" charset="0"/>
                <a:cs typeface="Times New Roman" panose="02020603050405020304" pitchFamily="18" charset="0"/>
              </a:rPr>
              <a:t> </a:t>
            </a:r>
            <a:r>
              <a:rPr lang="en-US" sz="3100" i="1" dirty="0" err="1">
                <a:latin typeface="Times New Roman" panose="02020603050405020304" pitchFamily="18" charset="0"/>
                <a:cs typeface="Times New Roman" panose="02020603050405020304" pitchFamily="18" charset="0"/>
              </a:rPr>
              <a:t>và</a:t>
            </a:r>
            <a:r>
              <a:rPr lang="en-US" sz="3100" i="1" dirty="0">
                <a:latin typeface="Times New Roman" panose="02020603050405020304" pitchFamily="18" charset="0"/>
                <a:cs typeface="Times New Roman" panose="02020603050405020304" pitchFamily="18" charset="0"/>
              </a:rPr>
              <a:t> </a:t>
            </a:r>
            <a:r>
              <a:rPr lang="en-US" sz="3100" i="1" dirty="0" err="1">
                <a:latin typeface="Times New Roman" panose="02020603050405020304" pitchFamily="18" charset="0"/>
                <a:cs typeface="Times New Roman" panose="02020603050405020304" pitchFamily="18" charset="0"/>
              </a:rPr>
              <a:t>năng</a:t>
            </a:r>
            <a:r>
              <a:rPr lang="en-US" sz="3100" i="1" dirty="0">
                <a:latin typeface="Times New Roman" panose="02020603050405020304" pitchFamily="18" charset="0"/>
                <a:cs typeface="Times New Roman" panose="02020603050405020304" pitchFamily="18" charset="0"/>
              </a:rPr>
              <a:t> </a:t>
            </a:r>
            <a:r>
              <a:rPr lang="en-US" sz="3100" i="1" dirty="0" err="1">
                <a:latin typeface="Times New Roman" panose="02020603050405020304" pitchFamily="18" charset="0"/>
                <a:cs typeface="Times New Roman" panose="02020603050405020304" pitchFamily="18" charset="0"/>
              </a:rPr>
              <a:t>lực</a:t>
            </a:r>
            <a:r>
              <a:rPr lang="en-US" sz="3100" i="1" dirty="0">
                <a:latin typeface="Times New Roman" panose="02020603050405020304" pitchFamily="18" charset="0"/>
                <a:cs typeface="Times New Roman" panose="02020603050405020304" pitchFamily="18" charset="0"/>
              </a:rPr>
              <a:t> </a:t>
            </a:r>
            <a:r>
              <a:rPr lang="en-US" sz="3100" i="1" dirty="0" err="1">
                <a:latin typeface="Times New Roman" panose="02020603050405020304" pitchFamily="18" charset="0"/>
                <a:cs typeface="Times New Roman" panose="02020603050405020304" pitchFamily="18" charset="0"/>
              </a:rPr>
              <a:t>cạnh</a:t>
            </a:r>
            <a:r>
              <a:rPr lang="en-US" sz="3100" i="1" dirty="0">
                <a:latin typeface="Times New Roman" panose="02020603050405020304" pitchFamily="18" charset="0"/>
                <a:cs typeface="Times New Roman" panose="02020603050405020304" pitchFamily="18" charset="0"/>
              </a:rPr>
              <a:t> </a:t>
            </a:r>
            <a:r>
              <a:rPr lang="en-US" sz="3100" i="1" dirty="0" err="1">
                <a:latin typeface="Times New Roman" panose="02020603050405020304" pitchFamily="18" charset="0"/>
                <a:cs typeface="Times New Roman" panose="02020603050405020304" pitchFamily="18" charset="0"/>
              </a:rPr>
              <a:t>tranh</a:t>
            </a:r>
            <a:r>
              <a:rPr lang="en-US" sz="3100" i="1" dirty="0">
                <a:latin typeface="Times New Roman" panose="02020603050405020304" pitchFamily="18" charset="0"/>
                <a:cs typeface="Times New Roman" panose="02020603050405020304" pitchFamily="18" charset="0"/>
              </a:rPr>
              <a:t> </a:t>
            </a:r>
            <a:r>
              <a:rPr lang="en-US" sz="3100" i="1" dirty="0" err="1">
                <a:latin typeface="Times New Roman" panose="02020603050405020304" pitchFamily="18" charset="0"/>
                <a:cs typeface="Times New Roman" panose="02020603050405020304" pitchFamily="18" charset="0"/>
              </a:rPr>
              <a:t>cao</a:t>
            </a:r>
            <a:r>
              <a:rPr lang="en-US" sz="3100" i="1" dirty="0">
                <a:latin typeface="Times New Roman" panose="02020603050405020304" pitchFamily="18" charset="0"/>
                <a:cs typeface="Times New Roman" panose="02020603050405020304" pitchFamily="18" charset="0"/>
              </a:rPr>
              <a:t>, </a:t>
            </a:r>
            <a:r>
              <a:rPr lang="en-US" sz="3100" i="1" dirty="0" err="1">
                <a:latin typeface="Times New Roman" panose="02020603050405020304" pitchFamily="18" charset="0"/>
                <a:cs typeface="Times New Roman" panose="02020603050405020304" pitchFamily="18" charset="0"/>
              </a:rPr>
              <a:t>tham</a:t>
            </a:r>
            <a:r>
              <a:rPr lang="en-US" sz="3100" i="1" dirty="0">
                <a:latin typeface="Times New Roman" panose="02020603050405020304" pitchFamily="18" charset="0"/>
                <a:cs typeface="Times New Roman" panose="02020603050405020304" pitchFamily="18" charset="0"/>
              </a:rPr>
              <a:t> </a:t>
            </a:r>
            <a:r>
              <a:rPr lang="en-US" sz="3100" i="1" dirty="0" err="1">
                <a:latin typeface="Times New Roman" panose="02020603050405020304" pitchFamily="18" charset="0"/>
                <a:cs typeface="Times New Roman" panose="02020603050405020304" pitchFamily="18" charset="0"/>
              </a:rPr>
              <a:t>gia</a:t>
            </a:r>
            <a:r>
              <a:rPr lang="en-US" sz="3100" i="1" dirty="0">
                <a:latin typeface="Times New Roman" panose="02020603050405020304" pitchFamily="18" charset="0"/>
                <a:cs typeface="Times New Roman" panose="02020603050405020304" pitchFamily="18" charset="0"/>
              </a:rPr>
              <a:t> </a:t>
            </a:r>
            <a:r>
              <a:rPr lang="en-US" sz="3100" i="1" dirty="0" err="1">
                <a:latin typeface="Times New Roman" panose="02020603050405020304" pitchFamily="18" charset="0"/>
                <a:cs typeface="Times New Roman" panose="02020603050405020304" pitchFamily="18" charset="0"/>
              </a:rPr>
              <a:t>sâu</a:t>
            </a:r>
            <a:r>
              <a:rPr lang="en-US" sz="3100" i="1" dirty="0">
                <a:latin typeface="Times New Roman" panose="02020603050405020304" pitchFamily="18" charset="0"/>
                <a:cs typeface="Times New Roman" panose="02020603050405020304" pitchFamily="18" charset="0"/>
              </a:rPr>
              <a:t> </a:t>
            </a:r>
            <a:r>
              <a:rPr lang="en-US" sz="3100" i="1" dirty="0" err="1">
                <a:latin typeface="Times New Roman" panose="02020603050405020304" pitchFamily="18" charset="0"/>
                <a:cs typeface="Times New Roman" panose="02020603050405020304" pitchFamily="18" charset="0"/>
              </a:rPr>
              <a:t>rộng</a:t>
            </a:r>
            <a:r>
              <a:rPr lang="en-US" sz="3100" i="1" dirty="0">
                <a:latin typeface="Times New Roman" panose="02020603050405020304" pitchFamily="18" charset="0"/>
                <a:cs typeface="Times New Roman" panose="02020603050405020304" pitchFamily="18" charset="0"/>
              </a:rPr>
              <a:t> </a:t>
            </a:r>
            <a:r>
              <a:rPr lang="en-US" sz="3100" i="1" dirty="0" err="1">
                <a:latin typeface="Times New Roman" panose="02020603050405020304" pitchFamily="18" charset="0"/>
                <a:cs typeface="Times New Roman" panose="02020603050405020304" pitchFamily="18" charset="0"/>
              </a:rPr>
              <a:t>vào</a:t>
            </a:r>
            <a:r>
              <a:rPr lang="en-US" sz="3100" i="1" dirty="0">
                <a:latin typeface="Times New Roman" panose="02020603050405020304" pitchFamily="18" charset="0"/>
                <a:cs typeface="Times New Roman" panose="02020603050405020304" pitchFamily="18" charset="0"/>
              </a:rPr>
              <a:t> </a:t>
            </a:r>
            <a:r>
              <a:rPr lang="en-US" sz="3100" i="1" dirty="0" err="1">
                <a:latin typeface="Times New Roman" panose="02020603050405020304" pitchFamily="18" charset="0"/>
                <a:cs typeface="Times New Roman" panose="02020603050405020304" pitchFamily="18" charset="0"/>
              </a:rPr>
              <a:t>mạng</a:t>
            </a:r>
            <a:r>
              <a:rPr lang="en-US" sz="3100" i="1" dirty="0">
                <a:latin typeface="Times New Roman" panose="02020603050405020304" pitchFamily="18" charset="0"/>
                <a:cs typeface="Times New Roman" panose="02020603050405020304" pitchFamily="18" charset="0"/>
              </a:rPr>
              <a:t> </a:t>
            </a:r>
            <a:r>
              <a:rPr lang="en-US" sz="3100" i="1" dirty="0" err="1">
                <a:latin typeface="Times New Roman" panose="02020603050405020304" pitchFamily="18" charset="0"/>
                <a:cs typeface="Times New Roman" panose="02020603050405020304" pitchFamily="18" charset="0"/>
              </a:rPr>
              <a:t>sản</a:t>
            </a:r>
            <a:r>
              <a:rPr lang="en-US" sz="3100" i="1" dirty="0">
                <a:latin typeface="Times New Roman" panose="02020603050405020304" pitchFamily="18" charset="0"/>
                <a:cs typeface="Times New Roman" panose="02020603050405020304" pitchFamily="18" charset="0"/>
              </a:rPr>
              <a:t> </a:t>
            </a:r>
            <a:r>
              <a:rPr lang="en-US" sz="3100" i="1" dirty="0" err="1">
                <a:latin typeface="Times New Roman" panose="02020603050405020304" pitchFamily="18" charset="0"/>
                <a:cs typeface="Times New Roman" panose="02020603050405020304" pitchFamily="18" charset="0"/>
              </a:rPr>
              <a:t>xuất</a:t>
            </a:r>
            <a:r>
              <a:rPr lang="en-US" sz="3100" i="1" dirty="0">
                <a:latin typeface="Times New Roman" panose="02020603050405020304" pitchFamily="18" charset="0"/>
                <a:cs typeface="Times New Roman" panose="02020603050405020304" pitchFamily="18" charset="0"/>
              </a:rPr>
              <a:t> </a:t>
            </a:r>
            <a:r>
              <a:rPr lang="en-US" sz="3100" i="1" dirty="0" err="1">
                <a:latin typeface="Times New Roman" panose="02020603050405020304" pitchFamily="18" charset="0"/>
                <a:cs typeface="Times New Roman" panose="02020603050405020304" pitchFamily="18" charset="0"/>
              </a:rPr>
              <a:t>và</a:t>
            </a:r>
            <a:r>
              <a:rPr lang="en-US" sz="3100" i="1" dirty="0">
                <a:latin typeface="Times New Roman" panose="02020603050405020304" pitchFamily="18" charset="0"/>
                <a:cs typeface="Times New Roman" panose="02020603050405020304" pitchFamily="18" charset="0"/>
              </a:rPr>
              <a:t> </a:t>
            </a:r>
            <a:r>
              <a:rPr lang="en-US" sz="3100" i="1" dirty="0" err="1">
                <a:latin typeface="Times New Roman" panose="02020603050405020304" pitchFamily="18" charset="0"/>
                <a:cs typeface="Times New Roman" panose="02020603050405020304" pitchFamily="18" charset="0"/>
              </a:rPr>
              <a:t>chuỗi</a:t>
            </a:r>
            <a:r>
              <a:rPr lang="en-US" sz="3100" i="1" dirty="0">
                <a:latin typeface="Times New Roman" panose="02020603050405020304" pitchFamily="18" charset="0"/>
                <a:cs typeface="Times New Roman" panose="02020603050405020304" pitchFamily="18" charset="0"/>
              </a:rPr>
              <a:t> </a:t>
            </a:r>
            <a:r>
              <a:rPr lang="en-US" sz="3100" i="1" dirty="0" err="1">
                <a:latin typeface="Times New Roman" panose="02020603050405020304" pitchFamily="18" charset="0"/>
                <a:cs typeface="Times New Roman" panose="02020603050405020304" pitchFamily="18" charset="0"/>
              </a:rPr>
              <a:t>giá</a:t>
            </a:r>
            <a:r>
              <a:rPr lang="en-US" sz="3100" i="1" dirty="0">
                <a:latin typeface="Times New Roman" panose="02020603050405020304" pitchFamily="18" charset="0"/>
                <a:cs typeface="Times New Roman" panose="02020603050405020304" pitchFamily="18" charset="0"/>
              </a:rPr>
              <a:t> </a:t>
            </a:r>
            <a:r>
              <a:rPr lang="en-US" sz="3100" i="1" dirty="0" err="1">
                <a:latin typeface="Times New Roman" panose="02020603050405020304" pitchFamily="18" charset="0"/>
                <a:cs typeface="Times New Roman" panose="02020603050405020304" pitchFamily="18" charset="0"/>
              </a:rPr>
              <a:t>trị</a:t>
            </a:r>
            <a:r>
              <a:rPr lang="en-US" sz="3100" i="1" dirty="0">
                <a:latin typeface="Times New Roman" panose="02020603050405020304" pitchFamily="18" charset="0"/>
                <a:cs typeface="Times New Roman" panose="02020603050405020304" pitchFamily="18" charset="0"/>
              </a:rPr>
              <a:t> </a:t>
            </a:r>
            <a:r>
              <a:rPr lang="en-US" sz="3100" i="1" dirty="0" err="1">
                <a:latin typeface="Times New Roman" panose="02020603050405020304" pitchFamily="18" charset="0"/>
                <a:cs typeface="Times New Roman" panose="02020603050405020304" pitchFamily="18" charset="0"/>
              </a:rPr>
              <a:t>toàn</a:t>
            </a:r>
            <a:r>
              <a:rPr lang="en-US" sz="3100" i="1" dirty="0">
                <a:latin typeface="Times New Roman" panose="02020603050405020304" pitchFamily="18" charset="0"/>
                <a:cs typeface="Times New Roman" panose="02020603050405020304" pitchFamily="18" charset="0"/>
              </a:rPr>
              <a:t> </a:t>
            </a:r>
            <a:r>
              <a:rPr lang="en-US" sz="3100" i="1" dirty="0" err="1">
                <a:latin typeface="Times New Roman" panose="02020603050405020304" pitchFamily="18" charset="0"/>
                <a:cs typeface="Times New Roman" panose="02020603050405020304" pitchFamily="18" charset="0"/>
              </a:rPr>
              <a:t>cầu</a:t>
            </a:r>
            <a:r>
              <a:rPr lang="en-US" sz="3100" i="1" dirty="0">
                <a:latin typeface="Times New Roman" panose="02020603050405020304" pitchFamily="18" charset="0"/>
                <a:cs typeface="Times New Roman" panose="02020603050405020304" pitchFamily="18" charset="0"/>
              </a:rPr>
              <a:t>.</a:t>
            </a:r>
            <a:br>
              <a:rPr lang="en-US" sz="3100" dirty="0">
                <a:latin typeface="Times New Roman" panose="02020603050405020304" pitchFamily="18" charset="0"/>
                <a:cs typeface="Times New Roman" panose="02020603050405020304" pitchFamily="18" charset="0"/>
              </a:rPr>
            </a:br>
            <a:endParaRPr lang="en-US" sz="31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477E4C18-0232-43EC-A25F-B05458421439}"/>
              </a:ext>
            </a:extLst>
          </p:cNvPr>
          <p:cNvSpPr>
            <a:spLocks noGrp="1"/>
          </p:cNvSpPr>
          <p:nvPr>
            <p:ph idx="1"/>
          </p:nvPr>
        </p:nvSpPr>
        <p:spPr>
          <a:xfrm>
            <a:off x="0" y="1905000"/>
            <a:ext cx="9144000" cy="4922520"/>
          </a:xfrm>
        </p:spPr>
        <p:txBody>
          <a:bodyPr>
            <a:normAutofit fontScale="92500"/>
          </a:bodyPr>
          <a:lstStyle/>
          <a:p>
            <a:pPr marL="0" indent="0" fontAlgn="base">
              <a:buNone/>
            </a:pPr>
            <a:r>
              <a:rPr lang="en-US" dirty="0">
                <a:latin typeface="Times New Roman" panose="02020603050405020304" pitchFamily="18" charset="0"/>
                <a:cs typeface="Times New Roman" panose="02020603050405020304" pitchFamily="18" charset="0"/>
              </a:rPr>
              <a:t>VN </a:t>
            </a:r>
            <a:r>
              <a:rPr lang="vi-VN" dirty="0">
                <a:latin typeface="Times New Roman" panose="02020603050405020304" pitchFamily="18" charset="0"/>
                <a:cs typeface="Times New Roman" panose="02020603050405020304" pitchFamily="18" charset="0"/>
              </a:rPr>
              <a:t>đang có nguồn lao động rất dồi dào nhưng s</a:t>
            </a:r>
            <a:r>
              <a:rPr lang="en-US" dirty="0">
                <a:latin typeface="Times New Roman" panose="02020603050405020304" pitchFamily="18" charset="0"/>
                <a:cs typeface="Times New Roman" panose="02020603050405020304" pitchFamily="18" charset="0"/>
              </a:rPr>
              <a:t>ự </a:t>
            </a:r>
            <a:r>
              <a:rPr lang="en-US" dirty="0" err="1">
                <a:latin typeface="Times New Roman" panose="02020603050405020304" pitchFamily="18" charset="0"/>
                <a:cs typeface="Times New Roman" panose="02020603050405020304" pitchFamily="18" charset="0"/>
              </a:rPr>
              <a:t>bùng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nổ</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của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cuộc</a:t>
            </a:r>
            <a:r>
              <a:rPr lang="en-US" dirty="0">
                <a:latin typeface="Times New Roman" panose="02020603050405020304" pitchFamily="18" charset="0"/>
                <a:cs typeface="Times New Roman" panose="02020603050405020304" pitchFamily="18" charset="0"/>
              </a:rPr>
              <a:t> CMCN </a:t>
            </a:r>
            <a:r>
              <a:rPr lang="en-US" dirty="0" err="1">
                <a:latin typeface="Times New Roman" panose="02020603050405020304" pitchFamily="18" charset="0"/>
                <a:cs typeface="Times New Roman" panose="02020603050405020304" pitchFamily="18" charset="0"/>
              </a:rPr>
              <a:t>lần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thứ</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tư</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kỹ</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năng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trọng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nhất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của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người</a:t>
            </a:r>
            <a:r>
              <a:rPr lang="en-US" dirty="0">
                <a:latin typeface="Times New Roman" panose="02020603050405020304" pitchFamily="18" charset="0"/>
                <a:cs typeface="Times New Roman" panose="02020603050405020304" pitchFamily="18" charset="0"/>
              </a:rPr>
              <a:t> lao </a:t>
            </a:r>
            <a:r>
              <a:rPr lang="en-US" dirty="0" err="1">
                <a:latin typeface="Times New Roman" panose="02020603050405020304" pitchFamily="18" charset="0"/>
                <a:cs typeface="Times New Roman" panose="02020603050405020304" pitchFamily="18" charset="0"/>
              </a:rPr>
              <a:t>động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sẽ</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kỹ</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năng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lập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trình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Người</a:t>
            </a:r>
            <a:r>
              <a:rPr lang="en-US" dirty="0">
                <a:latin typeface="Times New Roman" panose="02020603050405020304" pitchFamily="18" charset="0"/>
                <a:cs typeface="Times New Roman" panose="02020603050405020304" pitchFamily="18" charset="0"/>
              </a:rPr>
              <a:t> lao </a:t>
            </a:r>
            <a:r>
              <a:rPr lang="en-US" dirty="0" err="1">
                <a:latin typeface="Times New Roman" panose="02020603050405020304" pitchFamily="18" charset="0"/>
                <a:cs typeface="Times New Roman" panose="02020603050405020304" pitchFamily="18" charset="0"/>
              </a:rPr>
              <a:t>động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sẽ</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viết</a:t>
            </a:r>
            <a:r>
              <a:rPr lang="en-US" dirty="0">
                <a:latin typeface="Times New Roman" panose="02020603050405020304" pitchFamily="18" charset="0"/>
                <a:cs typeface="Times New Roman" panose="02020603050405020304" pitchFamily="18" charset="0"/>
              </a:rPr>
              <a:t> ra </a:t>
            </a:r>
            <a:r>
              <a:rPr lang="en-US" dirty="0" err="1">
                <a:latin typeface="Times New Roman" panose="02020603050405020304" pitchFamily="18" charset="0"/>
                <a:cs typeface="Times New Roman" panose="02020603050405020304" pitchFamily="18" charset="0"/>
              </a:rPr>
              <a:t>những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sản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phẩm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tùy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biến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phục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vụ</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cầu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của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họ</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được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hoàn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thiện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thông</a:t>
            </a:r>
            <a:r>
              <a:rPr lang="en-US" dirty="0">
                <a:latin typeface="Times New Roman" panose="02020603050405020304" pitchFamily="18" charset="0"/>
                <a:cs typeface="Times New Roman" panose="02020603050405020304" pitchFamily="18" charset="0"/>
              </a:rPr>
              <a:t> qua </a:t>
            </a:r>
            <a:r>
              <a:rPr lang="en-US" dirty="0" err="1">
                <a:latin typeface="Times New Roman" panose="02020603050405020304" pitchFamily="18" charset="0"/>
                <a:cs typeface="Times New Roman" panose="02020603050405020304" pitchFamily="18" charset="0"/>
              </a:rPr>
              <a:t>công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nghệ</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trí</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thông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minh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nhân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tạo</a:t>
            </a:r>
            <a:r>
              <a:rPr lang="en-US" dirty="0">
                <a:latin typeface="Times New Roman" panose="02020603050405020304" pitchFamily="18" charset="0"/>
                <a:cs typeface="Times New Roman" panose="02020603050405020304" pitchFamily="18" charset="0"/>
              </a:rPr>
              <a:t> (AI). </a:t>
            </a:r>
            <a:r>
              <a:rPr lang="en-US" dirty="0" err="1">
                <a:latin typeface="Times New Roman" panose="02020603050405020304" pitchFamily="18" charset="0"/>
                <a:cs typeface="Times New Roman" panose="02020603050405020304" pitchFamily="18" charset="0"/>
              </a:rPr>
              <a:t>Muốn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đáp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ứng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được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yêu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cầu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đó</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đòi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hỏi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người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học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được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trang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bị</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những</a:t>
            </a:r>
            <a:r>
              <a:rPr lang="en-US" dirty="0">
                <a:latin typeface="Times New Roman" panose="02020603050405020304" pitchFamily="18" charset="0"/>
                <a:cs typeface="Times New Roman" panose="02020603050405020304" pitchFamily="18" charset="0"/>
              </a:rPr>
              <a:t> tri </a:t>
            </a:r>
            <a:r>
              <a:rPr lang="en-US" dirty="0" err="1">
                <a:latin typeface="Times New Roman" panose="02020603050405020304" pitchFamily="18" charset="0"/>
                <a:cs typeface="Times New Roman" panose="02020603050405020304" pitchFamily="18" charset="0"/>
              </a:rPr>
              <a:t>thức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mới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kỹ</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năng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mới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đặc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biệt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kỹ</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năng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lập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trình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điều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này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đòi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hỏi</a:t>
            </a:r>
            <a:r>
              <a:rPr lang="en-US" dirty="0">
                <a:latin typeface="Times New Roman" panose="02020603050405020304" pitchFamily="18" charset="0"/>
                <a:cs typeface="Times New Roman" panose="02020603050405020304" pitchFamily="18" charset="0"/>
              </a:rPr>
              <a:t> lao </a:t>
            </a:r>
            <a:r>
              <a:rPr lang="en-US" dirty="0" err="1">
                <a:latin typeface="Times New Roman" panose="02020603050405020304" pitchFamily="18" charset="0"/>
                <a:cs typeface="Times New Roman" panose="02020603050405020304" pitchFamily="18" charset="0"/>
              </a:rPr>
              <a:t>động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thay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đổi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cập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nhật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phù</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hợp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người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học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được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trang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bị</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những</a:t>
            </a:r>
            <a:r>
              <a:rPr lang="en-US" dirty="0">
                <a:latin typeface="Times New Roman" panose="02020603050405020304" pitchFamily="18" charset="0"/>
                <a:cs typeface="Times New Roman" panose="02020603050405020304" pitchFamily="18" charset="0"/>
              </a:rPr>
              <a:t> tri </a:t>
            </a:r>
            <a:r>
              <a:rPr lang="en-US" dirty="0" err="1">
                <a:latin typeface="Times New Roman" panose="02020603050405020304" pitchFamily="18" charset="0"/>
                <a:cs typeface="Times New Roman" panose="02020603050405020304" pitchFamily="18" charset="0"/>
              </a:rPr>
              <a:t>thức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này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sẽ</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có</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điều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kiện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hơn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trong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tìm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kiếm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việc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làm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nâng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cao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nhập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bản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thân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góp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phần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vào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sự</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phát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triển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tế</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đất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nước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Bởi</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Con </a:t>
            </a:r>
            <a:r>
              <a:rPr lang="en-US" i="1" dirty="0" err="1">
                <a:latin typeface="Times New Roman" panose="02020603050405020304" pitchFamily="18" charset="0"/>
                <a:cs typeface="Times New Roman" panose="02020603050405020304" pitchFamily="18" charset="0"/>
              </a:rPr>
              <a:t>người</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không</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tuân</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theo</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những</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quy</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tắc</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thông</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thường</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giống</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như</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máy</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tính</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làm</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theo</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thuật</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toán</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và</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điều</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này</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khiến</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họ</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trở</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nên</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thú</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vị</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và</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hài</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hước</a:t>
            </a:r>
            <a:r>
              <a:rPr lang="en-US" i="1"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một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thế</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cạnh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tranh</a:t>
            </a:r>
            <a:r>
              <a:rPr lang="en-US" dirty="0">
                <a:latin typeface="Times New Roman" panose="02020603050405020304" pitchFamily="18" charset="0"/>
                <a:cs typeface="Times New Roman" panose="02020603050405020304" pitchFamily="18" charset="0"/>
              </a:rPr>
              <a:t> so </a:t>
            </a:r>
            <a:r>
              <a:rPr lang="en-US" dirty="0" err="1">
                <a:latin typeface="Times New Roman" panose="02020603050405020304" pitchFamily="18" charset="0"/>
                <a:cs typeface="Times New Roman" panose="02020603050405020304" pitchFamily="18" charset="0"/>
              </a:rPr>
              <a:t>với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người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máy</a:t>
            </a:r>
            <a:r>
              <a:rPr lang="en-US" dirty="0">
                <a:latin typeface="Times New Roman" panose="02020603050405020304" pitchFamily="18" charset="0"/>
                <a:cs typeface="Times New Roman" panose="02020603050405020304" pitchFamily="18" charset="0"/>
              </a:rPr>
              <a:t>.</a:t>
            </a:r>
          </a:p>
          <a:p>
            <a:endParaRPr lang="en-US" dirty="0"/>
          </a:p>
        </p:txBody>
      </p:sp>
    </p:spTree>
    <p:extLst>
      <p:ext uri="{BB962C8B-B14F-4D97-AF65-F5344CB8AC3E}">
        <p14:creationId xmlns:p14="http://schemas.microsoft.com/office/powerpoint/2010/main" val="1103274862"/>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9CD5F9-18C6-43F3-AF56-00E2EDF93B12}"/>
              </a:ext>
            </a:extLst>
          </p:cNvPr>
          <p:cNvSpPr>
            <a:spLocks noGrp="1"/>
          </p:cNvSpPr>
          <p:nvPr>
            <p:ph type="title"/>
          </p:nvPr>
        </p:nvSpPr>
        <p:spPr>
          <a:xfrm>
            <a:off x="0" y="0"/>
            <a:ext cx="9144000" cy="1371600"/>
          </a:xfrm>
        </p:spPr>
        <p:txBody>
          <a:bodyPr>
            <a:normAutofit/>
          </a:bodyPr>
          <a:lstStyle/>
          <a:p>
            <a:r>
              <a:rPr lang="en-US" sz="3200" i="1" dirty="0" err="1">
                <a:latin typeface="Times New Roman" panose="02020603050405020304" pitchFamily="18" charset="0"/>
                <a:cs typeface="Times New Roman" panose="02020603050405020304" pitchFamily="18" charset="0"/>
              </a:rPr>
              <a:t>Thứ</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ba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Mục</a:t>
            </a:r>
            <a:r>
              <a:rPr lang="en-US" sz="3200" dirty="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2.2.4.</a:t>
            </a:r>
            <a:r>
              <a:rPr lang="en-US" sz="3200" dirty="0">
                <a:latin typeface="Times New Roman" panose="02020603050405020304" pitchFamily="18" charset="0"/>
                <a:cs typeface="Times New Roman" panose="02020603050405020304" pitchFamily="18" charset="0"/>
              </a:rPr>
              <a:t> </a:t>
            </a:r>
            <a:r>
              <a:rPr lang="en-US" sz="3200" i="1" dirty="0">
                <a:latin typeface="Times New Roman" panose="02020603050405020304" pitchFamily="18" charset="0"/>
                <a:cs typeface="Times New Roman" panose="02020603050405020304" pitchFamily="18" charset="0"/>
              </a:rPr>
              <a:t>“</a:t>
            </a:r>
            <a:r>
              <a:rPr lang="en-US" sz="3200" i="1" dirty="0" err="1">
                <a:latin typeface="Times New Roman" panose="02020603050405020304" pitchFamily="18" charset="0"/>
                <a:cs typeface="Times New Roman" panose="02020603050405020304" pitchFamily="18" charset="0"/>
              </a:rPr>
              <a:t>Phương</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hướng</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đẩy</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mạnh</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công</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nghiệp</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hóa</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hiện</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đại</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hóa</a:t>
            </a:r>
            <a:r>
              <a:rPr lang="en-US" sz="3200" i="1" dirty="0">
                <a:latin typeface="Times New Roman" panose="02020603050405020304" pitchFamily="18" charset="0"/>
                <a:cs typeface="Times New Roman" panose="02020603050405020304" pitchFamily="18" charset="0"/>
              </a:rPr>
              <a:t>”</a:t>
            </a:r>
            <a:endParaRPr lang="en-US" sz="32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A2A2677A-57CC-40DF-8A04-AA6672B4977E}"/>
              </a:ext>
            </a:extLst>
          </p:cNvPr>
          <p:cNvSpPr>
            <a:spLocks noGrp="1"/>
          </p:cNvSpPr>
          <p:nvPr>
            <p:ph idx="1"/>
          </p:nvPr>
        </p:nvSpPr>
        <p:spPr>
          <a:xfrm>
            <a:off x="0" y="1600200"/>
            <a:ext cx="9144000" cy="4724400"/>
          </a:xfrm>
        </p:spPr>
        <p:txBody>
          <a:bodyPr>
            <a:normAutofit fontScale="92500"/>
          </a:bodyPr>
          <a:lstStyle/>
          <a:p>
            <a:pPr marL="0" indent="0" fontAlgn="base">
              <a:buNone/>
            </a:pPr>
            <a:r>
              <a:rPr lang="en-US" sz="2800" dirty="0" err="1">
                <a:latin typeface="Times New Roman" panose="02020603050405020304" pitchFamily="18" charset="0"/>
                <a:cs typeface="Times New Roman" panose="02020603050405020304" pitchFamily="18" charset="0"/>
              </a:rPr>
              <a:t>Cụ</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thể</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là</a:t>
            </a:r>
            <a:r>
              <a:rPr lang="en-US" sz="2800" dirty="0">
                <a:latin typeface="Times New Roman" panose="02020603050405020304" pitchFamily="18" charset="0"/>
                <a:cs typeface="Times New Roman" panose="02020603050405020304" pitchFamily="18" charset="0"/>
              </a:rPr>
              <a:t> </a:t>
            </a:r>
            <a:r>
              <a:rPr lang="vi-VN" sz="2800" dirty="0">
                <a:latin typeface="Times New Roman" panose="02020603050405020304" pitchFamily="18" charset="0"/>
                <a:cs typeface="Times New Roman" panose="02020603050405020304" pitchFamily="18" charset="0"/>
              </a:rPr>
              <a:t>vận dụng kiến thức về công nghiệp 4.0 vào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a:t>
            </a:r>
            <a:r>
              <a:rPr lang="vi-VN" sz="2800" dirty="0">
                <a:latin typeface="Times New Roman" panose="02020603050405020304" pitchFamily="18" charset="0"/>
                <a:cs typeface="Times New Roman" panose="02020603050405020304" pitchFamily="18" charset="0"/>
              </a:rPr>
              <a:t>ư</a:t>
            </a:r>
            <a:r>
              <a:rPr lang="en-US" sz="2800" dirty="0" err="1">
                <a:latin typeface="Times New Roman" panose="02020603050405020304" pitchFamily="18" charset="0"/>
                <a:cs typeface="Times New Roman" panose="02020603050405020304" pitchFamily="18" charset="0"/>
              </a:rPr>
              <a:t>ớng</a:t>
            </a:r>
            <a:r>
              <a:rPr lang="en-US" sz="2800" dirty="0">
                <a:latin typeface="Times New Roman" panose="02020603050405020304" pitchFamily="18" charset="0"/>
                <a:cs typeface="Times New Roman" panose="02020603050405020304" pitchFamily="18" charset="0"/>
              </a:rPr>
              <a:t> </a:t>
            </a:r>
            <a:r>
              <a:rPr lang="vi-VN" sz="2800" dirty="0">
                <a:latin typeface="Times New Roman" panose="02020603050405020304" pitchFamily="18" charset="0"/>
                <a:cs typeface="Times New Roman" panose="02020603050405020304" pitchFamily="18" charset="0"/>
              </a:rPr>
              <a:t>hướng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thứ</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nhất</a:t>
            </a:r>
            <a:r>
              <a:rPr lang="vi-VN" sz="2800" dirty="0">
                <a:latin typeface="Times New Roman" panose="02020603050405020304" pitchFamily="18" charset="0"/>
                <a:cs typeface="Times New Roman" panose="02020603050405020304" pitchFamily="18" charset="0"/>
              </a:rPr>
              <a:t> “</a:t>
            </a:r>
            <a:r>
              <a:rPr lang="vi-VN" sz="2800" i="1" dirty="0">
                <a:latin typeface="Times New Roman" panose="02020603050405020304" pitchFamily="18" charset="0"/>
                <a:cs typeface="Times New Roman" panose="02020603050405020304" pitchFamily="18" charset="0"/>
              </a:rPr>
              <a:t>p</a:t>
            </a:r>
            <a:r>
              <a:rPr lang="en-US" sz="2800" i="1" dirty="0" err="1">
                <a:latin typeface="Times New Roman" panose="02020603050405020304" pitchFamily="18" charset="0"/>
                <a:cs typeface="Times New Roman" panose="02020603050405020304" pitchFamily="18" charset="0"/>
              </a:rPr>
              <a:t>hát</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triển</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công</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nghiệp</a:t>
            </a:r>
            <a:r>
              <a:rPr lang="vi-VN" sz="2800" dirty="0">
                <a:latin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cs typeface="Times New Roman" panose="02020603050405020304" pitchFamily="18" charset="0"/>
            </a:endParaRPr>
          </a:p>
          <a:p>
            <a:pPr marL="0" indent="0" fontAlgn="base">
              <a:buNone/>
            </a:pP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Đảng</a:t>
            </a:r>
            <a:r>
              <a:rPr lang="en-US" sz="2800" dirty="0">
                <a:latin typeface="Times New Roman" panose="02020603050405020304" pitchFamily="18" charset="0"/>
                <a:cs typeface="Times New Roman" panose="02020603050405020304" pitchFamily="18" charset="0"/>
              </a:rPr>
              <a:t> ta </a:t>
            </a:r>
            <a:r>
              <a:rPr lang="en-US" sz="2800" dirty="0" err="1">
                <a:latin typeface="Times New Roman" panose="02020603050405020304" pitchFamily="18" charset="0"/>
                <a:cs typeface="Times New Roman" panose="02020603050405020304" pitchFamily="18" charset="0"/>
              </a:rPr>
              <a:t>tiếp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tục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khẳng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định</a:t>
            </a:r>
            <a:r>
              <a:rPr lang="vi-VN" sz="2800" dirty="0">
                <a:latin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cs typeface="Times New Roman" panose="02020603050405020304" pitchFamily="18" charset="0"/>
            </a:endParaRPr>
          </a:p>
          <a:p>
            <a:pPr fontAlgn="base"/>
            <a:r>
              <a:rPr lang="vi-VN" sz="2800" i="1" dirty="0">
                <a:cs typeface="Times New Roman" panose="02020603050405020304" pitchFamily="18" charset="0"/>
              </a:rPr>
              <a:t>Phát triển công nghiệp theo hướng hiện đại, t</a:t>
            </a:r>
            <a:r>
              <a:rPr lang="en-US" sz="2800" i="1" dirty="0" err="1">
                <a:latin typeface="Times New Roman" panose="02020603050405020304" pitchFamily="18" charset="0"/>
                <a:cs typeface="Times New Roman" panose="02020603050405020304" pitchFamily="18" charset="0"/>
              </a:rPr>
              <a:t>ăng</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hàm</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lượng</a:t>
            </a:r>
            <a:r>
              <a:rPr lang="en-US" sz="2800" i="1" dirty="0">
                <a:latin typeface="Times New Roman" panose="02020603050405020304" pitchFamily="18" charset="0"/>
                <a:cs typeface="Times New Roman" panose="02020603050405020304" pitchFamily="18" charset="0"/>
              </a:rPr>
              <a:t> khoa </a:t>
            </a:r>
            <a:r>
              <a:rPr lang="en-US" sz="2800" i="1" dirty="0" err="1">
                <a:latin typeface="Times New Roman" panose="02020603050405020304" pitchFamily="18" charset="0"/>
                <a:cs typeface="Times New Roman" panose="02020603050405020304" pitchFamily="18" charset="0"/>
              </a:rPr>
              <a:t>học</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công</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nghệ</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và</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tỷ</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trọng</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giá</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trị</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nội</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địa</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trong</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sản</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phẩm</a:t>
            </a:r>
            <a:r>
              <a:rPr lang="en-US" sz="2800" i="1" dirty="0">
                <a:latin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cs typeface="Times New Roman" panose="02020603050405020304" pitchFamily="18" charset="0"/>
            </a:endParaRPr>
          </a:p>
          <a:p>
            <a:pPr fontAlgn="base"/>
            <a:r>
              <a:rPr lang="vi-VN" sz="2800" i="1" dirty="0">
                <a:latin typeface="Times New Roman" panose="02020603050405020304" pitchFamily="18" charset="0"/>
                <a:cs typeface="Times New Roman" panose="02020603050405020304" pitchFamily="18" charset="0"/>
              </a:rPr>
              <a:t>Nâng cao tính độc lập, tự chủ của nền kinh tế; có khả năng tham gia sâu, có hiệu quả vào mảng sản xuất và phân phối toàn cầu.</a:t>
            </a:r>
            <a:endParaRPr lang="en-US" sz="2800" dirty="0">
              <a:latin typeface="Times New Roman" panose="02020603050405020304" pitchFamily="18" charset="0"/>
              <a:cs typeface="Times New Roman" panose="02020603050405020304" pitchFamily="18" charset="0"/>
            </a:endParaRPr>
          </a:p>
          <a:p>
            <a:pPr fontAlgn="base"/>
            <a:r>
              <a:rPr lang="en-US" i="1" dirty="0" err="1"/>
              <a:t>Phát</a:t>
            </a:r>
            <a:r>
              <a:rPr lang="en-US" i="1" dirty="0"/>
              <a:t> </a:t>
            </a:r>
            <a:r>
              <a:rPr lang="en-US" i="1" dirty="0" err="1"/>
              <a:t>triển</a:t>
            </a:r>
            <a:r>
              <a:rPr lang="en-US" i="1" dirty="0"/>
              <a:t> </a:t>
            </a:r>
            <a:r>
              <a:rPr lang="en-US" i="1" dirty="0" err="1"/>
              <a:t>có</a:t>
            </a:r>
            <a:r>
              <a:rPr lang="en-US" i="1" dirty="0"/>
              <a:t> </a:t>
            </a:r>
            <a:r>
              <a:rPr lang="en-US" i="1" dirty="0" err="1"/>
              <a:t>chọn</a:t>
            </a:r>
            <a:r>
              <a:rPr lang="en-US" i="1" dirty="0"/>
              <a:t> </a:t>
            </a:r>
            <a:r>
              <a:rPr lang="en-US" i="1" dirty="0" err="1"/>
              <a:t>lọc</a:t>
            </a:r>
            <a:r>
              <a:rPr lang="en-US" i="1" dirty="0"/>
              <a:t> </a:t>
            </a:r>
            <a:r>
              <a:rPr lang="en-US" i="1" dirty="0" err="1"/>
              <a:t>công</a:t>
            </a:r>
            <a:r>
              <a:rPr lang="en-US" i="1" dirty="0"/>
              <a:t> </a:t>
            </a:r>
            <a:r>
              <a:rPr lang="en-US" i="1" dirty="0" err="1"/>
              <a:t>nghiệp</a:t>
            </a:r>
            <a:r>
              <a:rPr lang="vi-VN" i="1" dirty="0"/>
              <a:t>, chú trọng phát triển các nghành có lợi thế cạnh tranh. </a:t>
            </a:r>
            <a:endParaRPr lang="en-US" dirty="0"/>
          </a:p>
          <a:p>
            <a:pPr fontAlgn="base"/>
            <a:r>
              <a:rPr lang="vi-VN" i="1" dirty="0"/>
              <a:t>Tiếp tục phát triển hợp lý một số nghành công nghiệp sử dụng nhiều lao động.</a:t>
            </a:r>
            <a:endParaRPr lang="en-US" dirty="0"/>
          </a:p>
          <a:p>
            <a:endParaRPr lang="en-US" dirty="0"/>
          </a:p>
        </p:txBody>
      </p:sp>
    </p:spTree>
    <p:extLst>
      <p:ext uri="{BB962C8B-B14F-4D97-AF65-F5344CB8AC3E}">
        <p14:creationId xmlns:p14="http://schemas.microsoft.com/office/powerpoint/2010/main" val="2096623739"/>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9D5228-CDEE-4E6E-B8DC-5B8D0467A631}"/>
              </a:ext>
            </a:extLst>
          </p:cNvPr>
          <p:cNvSpPr>
            <a:spLocks noGrp="1"/>
          </p:cNvSpPr>
          <p:nvPr>
            <p:ph type="title"/>
          </p:nvPr>
        </p:nvSpPr>
        <p:spPr>
          <a:xfrm>
            <a:off x="0" y="0"/>
            <a:ext cx="9144000" cy="3276600"/>
          </a:xfrm>
        </p:spPr>
        <p:txBody>
          <a:bodyPr>
            <a:normAutofit fontScale="90000"/>
          </a:bodyPr>
          <a:lstStyle/>
          <a:p>
            <a:r>
              <a:rPr lang="en-US" sz="2800" dirty="0" err="1">
                <a:latin typeface="Times New Roman" panose="02020603050405020304" pitchFamily="18" charset="0"/>
                <a:cs typeface="Times New Roman" panose="02020603050405020304" pitchFamily="18" charset="0"/>
              </a:rPr>
              <a:t>Trước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làn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sóng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cuộc</a:t>
            </a:r>
            <a:r>
              <a:rPr lang="en-US" sz="2800" dirty="0">
                <a:latin typeface="Times New Roman" panose="02020603050405020304" pitchFamily="18" charset="0"/>
                <a:cs typeface="Times New Roman" panose="02020603050405020304" pitchFamily="18" charset="0"/>
              </a:rPr>
              <a:t> CMCN </a:t>
            </a:r>
            <a:r>
              <a:rPr lang="en-US" sz="2800" dirty="0" err="1">
                <a:latin typeface="Times New Roman" panose="02020603050405020304" pitchFamily="18" charset="0"/>
                <a:cs typeface="Times New Roman" panose="02020603050405020304" pitchFamily="18" charset="0"/>
              </a:rPr>
              <a:t>lần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thứ</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tư</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Việt</a:t>
            </a:r>
            <a:r>
              <a:rPr lang="en-US" sz="2800" dirty="0">
                <a:latin typeface="Times New Roman" panose="02020603050405020304" pitchFamily="18" charset="0"/>
                <a:cs typeface="Times New Roman" panose="02020603050405020304" pitchFamily="18" charset="0"/>
              </a:rPr>
              <a:t> Nam </a:t>
            </a:r>
            <a:r>
              <a:rPr lang="en-US" sz="2800" dirty="0" err="1">
                <a:latin typeface="Times New Roman" panose="02020603050405020304" pitchFamily="18" charset="0"/>
                <a:cs typeface="Times New Roman" panose="02020603050405020304" pitchFamily="18" charset="0"/>
              </a:rPr>
              <a:t>đang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đứng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trước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nhiều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thách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thức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tuy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nhiên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a:t>
            </a:r>
            <a:r>
              <a:rPr lang="vi-VN" sz="2800" dirty="0">
                <a:latin typeface="Times New Roman" panose="02020603050405020304" pitchFamily="18" charset="0"/>
                <a:cs typeface="Times New Roman" panose="02020603050405020304" pitchFamily="18" charset="0"/>
              </a:rPr>
              <a:t>úng</a:t>
            </a:r>
            <a:r>
              <a:rPr lang="en-US" sz="2800" dirty="0">
                <a:latin typeface="Times New Roman" panose="02020603050405020304" pitchFamily="18" charset="0"/>
                <a:cs typeface="Times New Roman" panose="02020603050405020304" pitchFamily="18" charset="0"/>
              </a:rPr>
              <a:t> ta </a:t>
            </a:r>
            <a:r>
              <a:rPr lang="en-US" sz="2800" dirty="0" err="1">
                <a:latin typeface="Times New Roman" panose="02020603050405020304" pitchFamily="18" charset="0"/>
                <a:cs typeface="Times New Roman" panose="02020603050405020304" pitchFamily="18" charset="0"/>
              </a:rPr>
              <a:t>cũng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có</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thể</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tận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dụng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những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lợi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thế</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từ</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trong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thách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thức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đó</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lợi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thế</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người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sau</a:t>
            </a:r>
            <a:r>
              <a:rPr lang="en-US" sz="2800" dirty="0">
                <a:latin typeface="Times New Roman" panose="02020603050405020304" pitchFamily="18" charset="0"/>
                <a:cs typeface="Times New Roman" panose="02020603050405020304" pitchFamily="18" charset="0"/>
              </a:rPr>
              <a:t>”</a:t>
            </a:r>
            <a:r>
              <a:rPr lang="vi-VN" sz="2800" dirty="0">
                <a:latin typeface="Times New Roman" panose="02020603050405020304" pitchFamily="18" charset="0"/>
                <a:cs typeface="Times New Roman" panose="02020603050405020304" pitchFamily="18" charset="0"/>
              </a:rPr>
              <a:t> để phát triển công nghiệp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Chúng</a:t>
            </a:r>
            <a:r>
              <a:rPr lang="en-US" sz="2800" dirty="0">
                <a:latin typeface="Times New Roman" panose="02020603050405020304" pitchFamily="18" charset="0"/>
                <a:cs typeface="Times New Roman" panose="02020603050405020304" pitchFamily="18" charset="0"/>
              </a:rPr>
              <a:t> ta </a:t>
            </a:r>
            <a:r>
              <a:rPr lang="en-US" sz="2800" dirty="0" err="1">
                <a:latin typeface="Times New Roman" panose="02020603050405020304" pitchFamily="18" charset="0"/>
                <a:cs typeface="Times New Roman" panose="02020603050405020304" pitchFamily="18" charset="0"/>
              </a:rPr>
              <a:t>có</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thể</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được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hưởng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những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thành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tựu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tiến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bộ</a:t>
            </a:r>
            <a:r>
              <a:rPr lang="en-US" sz="2800" dirty="0">
                <a:latin typeface="Times New Roman" panose="02020603050405020304" pitchFamily="18" charset="0"/>
                <a:cs typeface="Times New Roman" panose="02020603050405020304" pitchFamily="18" charset="0"/>
              </a:rPr>
              <a:t> khoa </a:t>
            </a:r>
            <a:r>
              <a:rPr lang="en-US" sz="2800" dirty="0" err="1">
                <a:latin typeface="Times New Roman" panose="02020603050405020304" pitchFamily="18" charset="0"/>
                <a:cs typeface="Times New Roman" panose="02020603050405020304" pitchFamily="18" charset="0"/>
              </a:rPr>
              <a:t>học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công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nghệ</a:t>
            </a:r>
            <a:r>
              <a:rPr lang="en-US" sz="2800" dirty="0">
                <a:latin typeface="Times New Roman" panose="02020603050405020304" pitchFamily="18" charset="0"/>
                <a:cs typeface="Times New Roman" panose="02020603050405020304" pitchFamily="18" charset="0"/>
              </a:rPr>
              <a:t> (KHCN)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các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quốc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trước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đã</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nghiên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cứu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dễ</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dàng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tiếp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cận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những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thành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tựu</a:t>
            </a:r>
            <a:r>
              <a:rPr lang="en-US" sz="2800" dirty="0">
                <a:latin typeface="Times New Roman" panose="02020603050405020304" pitchFamily="18" charset="0"/>
                <a:cs typeface="Times New Roman" panose="02020603050405020304" pitchFamily="18" charset="0"/>
              </a:rPr>
              <a:t> khoa </a:t>
            </a:r>
            <a:r>
              <a:rPr lang="en-US" sz="2800" dirty="0" err="1">
                <a:latin typeface="Times New Roman" panose="02020603050405020304" pitchFamily="18" charset="0"/>
                <a:cs typeface="Times New Roman" panose="02020603050405020304" pitchFamily="18" charset="0"/>
              </a:rPr>
              <a:t>học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này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không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phải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thời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nghiên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cứu</a:t>
            </a:r>
            <a:r>
              <a:rPr lang="en-US" sz="2800" dirty="0">
                <a:latin typeface="Times New Roman" panose="02020603050405020304" pitchFamily="18" charset="0"/>
                <a:cs typeface="Times New Roman" panose="02020603050405020304" pitchFamily="18" charset="0"/>
              </a:rPr>
              <a:t> hay </a:t>
            </a:r>
            <a:r>
              <a:rPr lang="en-US" sz="2800" dirty="0" err="1">
                <a:latin typeface="Times New Roman" panose="02020603050405020304" pitchFamily="18" charset="0"/>
                <a:cs typeface="Times New Roman" panose="02020603050405020304" pitchFamily="18" charset="0"/>
              </a:rPr>
              <a:t>cần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đến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những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mối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quan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hệ</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phức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tạp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khác</a:t>
            </a:r>
            <a:r>
              <a:rPr lang="en-US" sz="2800" dirty="0">
                <a:latin typeface="Times New Roman" panose="02020603050405020304" pitchFamily="18" charset="0"/>
                <a:cs typeface="Times New Roman" panose="02020603050405020304" pitchFamily="18" charset="0"/>
              </a:rPr>
              <a:t>.</a:t>
            </a:r>
            <a:br>
              <a:rPr lang="en-US" sz="2800" dirty="0">
                <a:latin typeface="Times New Roman" panose="02020603050405020304" pitchFamily="18" charset="0"/>
                <a:cs typeface="Times New Roman" panose="02020603050405020304" pitchFamily="18" charset="0"/>
              </a:rPr>
            </a:br>
            <a:endParaRPr lang="en-US" sz="2800" dirty="0">
              <a:latin typeface="Times New Roman" panose="02020603050405020304" pitchFamily="18" charset="0"/>
              <a:cs typeface="Times New Roman" panose="02020603050405020304" pitchFamily="18" charset="0"/>
            </a:endParaRPr>
          </a:p>
        </p:txBody>
      </p:sp>
      <p:pic>
        <p:nvPicPr>
          <p:cNvPr id="4" name="Content Placeholder 3" descr="Cach mang Cong nghiep 4.0 la gi? hinh anh 2">
            <a:extLst>
              <a:ext uri="{FF2B5EF4-FFF2-40B4-BE49-F238E27FC236}">
                <a16:creationId xmlns:a16="http://schemas.microsoft.com/office/drawing/2014/main" id="{87E3C08A-A156-467D-92B0-4DE0545C9580}"/>
              </a:ext>
            </a:extLst>
          </p:cNvPr>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3124200"/>
            <a:ext cx="9144000" cy="3733800"/>
          </a:xfrm>
          <a:prstGeom prst="rect">
            <a:avLst/>
          </a:prstGeom>
          <a:noFill/>
          <a:ln>
            <a:noFill/>
          </a:ln>
        </p:spPr>
      </p:pic>
    </p:spTree>
    <p:extLst>
      <p:ext uri="{BB962C8B-B14F-4D97-AF65-F5344CB8AC3E}">
        <p14:creationId xmlns:p14="http://schemas.microsoft.com/office/powerpoint/2010/main" val="852262422"/>
      </p:ext>
    </p:extLst>
  </p:cSld>
  <p:clrMapOvr>
    <a:masterClrMapping/>
  </p:clrMapOvr>
  <p:transition spd="slow">
    <p:push dir="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7AF00-C094-4418-89ED-CEE66E281FC8}"/>
              </a:ext>
            </a:extLst>
          </p:cNvPr>
          <p:cNvSpPr>
            <a:spLocks noGrp="1"/>
          </p:cNvSpPr>
          <p:nvPr>
            <p:ph type="title"/>
          </p:nvPr>
        </p:nvSpPr>
        <p:spPr>
          <a:xfrm>
            <a:off x="0" y="152400"/>
            <a:ext cx="8763000" cy="4389120"/>
          </a:xfrm>
        </p:spPr>
        <p:txBody>
          <a:bodyPr>
            <a:noAutofit/>
          </a:bodyPr>
          <a:lstStyle/>
          <a:p>
            <a:r>
              <a:rPr lang="en-US" sz="2800" dirty="0" err="1">
                <a:latin typeface="Times New Roman" panose="02020603050405020304" pitchFamily="18" charset="0"/>
                <a:cs typeface="Times New Roman" panose="02020603050405020304" pitchFamily="18" charset="0"/>
              </a:rPr>
              <a:t>Đối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với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các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doanh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nghiệp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xuất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cuộc</a:t>
            </a:r>
            <a:r>
              <a:rPr lang="en-US" sz="2800" dirty="0">
                <a:latin typeface="Times New Roman" panose="02020603050405020304" pitchFamily="18" charset="0"/>
                <a:cs typeface="Times New Roman" panose="02020603050405020304" pitchFamily="18" charset="0"/>
              </a:rPr>
              <a:t> CMCN </a:t>
            </a:r>
            <a:r>
              <a:rPr lang="en-US" sz="2800" dirty="0" err="1">
                <a:latin typeface="Times New Roman" panose="02020603050405020304" pitchFamily="18" charset="0"/>
                <a:cs typeface="Times New Roman" panose="02020603050405020304" pitchFamily="18" charset="0"/>
              </a:rPr>
              <a:t>lần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thứ</a:t>
            </a:r>
            <a:r>
              <a:rPr lang="en-US" sz="2800" dirty="0">
                <a:latin typeface="Times New Roman" panose="02020603050405020304" pitchFamily="18" charset="0"/>
                <a:cs typeface="Times New Roman" panose="02020603050405020304" pitchFamily="18" charset="0"/>
              </a:rPr>
              <a:t> 4 </a:t>
            </a:r>
            <a:r>
              <a:rPr lang="en-US" sz="2800" dirty="0" err="1">
                <a:latin typeface="Times New Roman" panose="02020603050405020304" pitchFamily="18" charset="0"/>
                <a:cs typeface="Times New Roman" panose="02020603050405020304" pitchFamily="18" charset="0"/>
              </a:rPr>
              <a:t>cũng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chứng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kiến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sự</a:t>
            </a:r>
            <a:r>
              <a:rPr lang="en-US" sz="2800" dirty="0">
                <a:latin typeface="Times New Roman" panose="02020603050405020304" pitchFamily="18" charset="0"/>
                <a:cs typeface="Times New Roman" panose="02020603050405020304" pitchFamily="18" charset="0"/>
              </a:rPr>
              <a:t> du </a:t>
            </a:r>
            <a:r>
              <a:rPr lang="en-US" sz="2800" dirty="0" err="1">
                <a:latin typeface="Times New Roman" panose="02020603050405020304" pitchFamily="18" charset="0"/>
                <a:cs typeface="Times New Roman" panose="02020603050405020304" pitchFamily="18" charset="0"/>
              </a:rPr>
              <a:t>nhập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các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công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nghệ</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tiên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tiến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giúp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tạo</a:t>
            </a:r>
            <a:r>
              <a:rPr lang="en-US" sz="2800" dirty="0">
                <a:latin typeface="Times New Roman" panose="02020603050405020304" pitchFamily="18" charset="0"/>
                <a:cs typeface="Times New Roman" panose="02020603050405020304" pitchFamily="18" charset="0"/>
              </a:rPr>
              <a:t> ra </a:t>
            </a:r>
            <a:r>
              <a:rPr lang="en-US" sz="2800" dirty="0" err="1">
                <a:latin typeface="Times New Roman" panose="02020603050405020304" pitchFamily="18" charset="0"/>
                <a:cs typeface="Times New Roman" panose="02020603050405020304" pitchFamily="18" charset="0"/>
              </a:rPr>
              <a:t>những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phẩm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dịch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vụ</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mới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tăng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hiệu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suất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xuất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thúc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đẩy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sáng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tạo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Điều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này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cũng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tạo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áp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lực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cơ</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hội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chính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các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doanh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nghiệp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xuất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trong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nước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phải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nỗ</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lực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tăng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cường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đầu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tư</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cho</a:t>
            </a:r>
            <a:r>
              <a:rPr lang="en-US" sz="2800" dirty="0">
                <a:latin typeface="Times New Roman" panose="02020603050405020304" pitchFamily="18" charset="0"/>
                <a:cs typeface="Times New Roman" panose="02020603050405020304" pitchFamily="18" charset="0"/>
              </a:rPr>
              <a:t> KHCN, </a:t>
            </a:r>
            <a:r>
              <a:rPr lang="en-US" sz="2800" dirty="0" err="1">
                <a:latin typeface="Times New Roman" panose="02020603050405020304" pitchFamily="18" charset="0"/>
                <a:cs typeface="Times New Roman" panose="02020603050405020304" pitchFamily="18" charset="0"/>
              </a:rPr>
              <a:t>nhằm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tạo</a:t>
            </a:r>
            <a:r>
              <a:rPr lang="en-US" sz="2800" dirty="0">
                <a:latin typeface="Times New Roman" panose="02020603050405020304" pitchFamily="18" charset="0"/>
                <a:cs typeface="Times New Roman" panose="02020603050405020304" pitchFamily="18" charset="0"/>
              </a:rPr>
              <a:t> ra </a:t>
            </a:r>
            <a:r>
              <a:rPr lang="en-US" sz="2800" dirty="0" err="1">
                <a:latin typeface="Times New Roman" panose="02020603050405020304" pitchFamily="18" charset="0"/>
                <a:cs typeface="Times New Roman" panose="02020603050405020304" pitchFamily="18" charset="0"/>
              </a:rPr>
              <a:t>những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phẩm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có</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lượng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tốt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hút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sự</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quan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tâm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người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tiêu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dùng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Đây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cơ</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hội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để</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vực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doanh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nghiệp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lớn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mạnh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từ</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đó</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tăng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năng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lực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cạnh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tranh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nền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kinh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tế</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giúp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Việt</a:t>
            </a:r>
            <a:r>
              <a:rPr lang="en-US" sz="2800" dirty="0">
                <a:latin typeface="Times New Roman" panose="02020603050405020304" pitchFamily="18" charset="0"/>
                <a:cs typeface="Times New Roman" panose="02020603050405020304" pitchFamily="18" charset="0"/>
              </a:rPr>
              <a:t> Nam </a:t>
            </a:r>
            <a:r>
              <a:rPr lang="en-US" sz="2800" dirty="0" err="1">
                <a:latin typeface="Times New Roman" panose="02020603050405020304" pitchFamily="18" charset="0"/>
                <a:cs typeface="Times New Roman" panose="02020603050405020304" pitchFamily="18" charset="0"/>
              </a:rPr>
              <a:t>đạt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được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mục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tiêu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công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nghiệp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hóa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hiện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đại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hóa</a:t>
            </a:r>
            <a:endParaRPr lang="en-US" sz="28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83A11F29-11FA-48BC-AAD3-5049F967ED45}"/>
              </a:ext>
            </a:extLst>
          </p:cNvPr>
          <p:cNvSpPr>
            <a:spLocks noGrp="1"/>
          </p:cNvSpPr>
          <p:nvPr>
            <p:ph idx="1"/>
          </p:nvPr>
        </p:nvSpPr>
        <p:spPr/>
        <p:txBody>
          <a:bodyPr>
            <a:normAutofit/>
          </a:bodyPr>
          <a:lstStyle/>
          <a:p>
            <a:r>
              <a:rPr lang="en-US" dirty="0"/>
              <a:t>.</a:t>
            </a:r>
          </a:p>
          <a:p>
            <a:endParaRPr lang="en-US" dirty="0"/>
          </a:p>
        </p:txBody>
      </p:sp>
    </p:spTree>
    <p:extLst>
      <p:ext uri="{BB962C8B-B14F-4D97-AF65-F5344CB8AC3E}">
        <p14:creationId xmlns:p14="http://schemas.microsoft.com/office/powerpoint/2010/main" val="1001419543"/>
      </p:ext>
    </p:extLst>
  </p:cSld>
  <p:clrMapOvr>
    <a:masterClrMapping/>
  </p:clrMapOvr>
  <p:transition spd="slow">
    <p:push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9D4D91-D6BC-49EB-9B40-7025DCB9E6F0}"/>
              </a:ext>
            </a:extLst>
          </p:cNvPr>
          <p:cNvSpPr>
            <a:spLocks noGrp="1"/>
          </p:cNvSpPr>
          <p:nvPr>
            <p:ph type="title"/>
          </p:nvPr>
        </p:nvSpPr>
        <p:spPr>
          <a:xfrm>
            <a:off x="0" y="76200"/>
            <a:ext cx="9144000" cy="4191000"/>
          </a:xfrm>
        </p:spPr>
        <p:txBody>
          <a:bodyPr>
            <a:normAutofit fontScale="90000"/>
          </a:bodyPr>
          <a:lstStyle/>
          <a:p>
            <a:r>
              <a:rPr lang="en-US" sz="2800" dirty="0" err="1">
                <a:latin typeface="Times New Roman" panose="02020603050405020304" pitchFamily="18" charset="0"/>
                <a:cs typeface="Times New Roman" panose="02020603050405020304" pitchFamily="18" charset="0"/>
              </a:rPr>
              <a:t>Thách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thức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lớn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Việt</a:t>
            </a:r>
            <a:r>
              <a:rPr lang="en-US" sz="2800" dirty="0">
                <a:latin typeface="Times New Roman" panose="02020603050405020304" pitchFamily="18" charset="0"/>
                <a:cs typeface="Times New Roman" panose="02020603050405020304" pitchFamily="18" charset="0"/>
              </a:rPr>
              <a:t> Nam </a:t>
            </a:r>
            <a:r>
              <a:rPr lang="en-US" sz="2800" dirty="0" err="1">
                <a:latin typeface="Times New Roman" panose="02020603050405020304" pitchFamily="18" charset="0"/>
                <a:cs typeface="Times New Roman" panose="02020603050405020304" pitchFamily="18" charset="0"/>
              </a:rPr>
              <a:t>trong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cuộc</a:t>
            </a:r>
            <a:r>
              <a:rPr lang="en-US" sz="2800" dirty="0">
                <a:latin typeface="Times New Roman" panose="02020603050405020304" pitchFamily="18" charset="0"/>
                <a:cs typeface="Times New Roman" panose="02020603050405020304" pitchFamily="18" charset="0"/>
              </a:rPr>
              <a:t> CMCN </a:t>
            </a:r>
            <a:r>
              <a:rPr lang="en-US" sz="2800" dirty="0" err="1">
                <a:latin typeface="Times New Roman" panose="02020603050405020304" pitchFamily="18" charset="0"/>
                <a:cs typeface="Times New Roman" panose="02020603050405020304" pitchFamily="18" charset="0"/>
              </a:rPr>
              <a:t>lần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thứ</a:t>
            </a:r>
            <a:r>
              <a:rPr lang="en-US" sz="2800" dirty="0">
                <a:latin typeface="Times New Roman" panose="02020603050405020304" pitchFamily="18" charset="0"/>
                <a:cs typeface="Times New Roman" panose="02020603050405020304" pitchFamily="18" charset="0"/>
              </a:rPr>
              <a:t> 4 </a:t>
            </a:r>
            <a:r>
              <a:rPr lang="en-US" sz="2800" dirty="0" err="1">
                <a:latin typeface="Times New Roman" panose="02020603050405020304" pitchFamily="18" charset="0"/>
                <a:cs typeface="Times New Roman" panose="02020603050405020304" pitchFamily="18" charset="0"/>
              </a:rPr>
              <a:t>vẫn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chính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là</a:t>
            </a:r>
            <a:r>
              <a:rPr lang="en-US" sz="2800" dirty="0">
                <a:latin typeface="Times New Roman" panose="02020603050405020304" pitchFamily="18" charset="0"/>
                <a:cs typeface="Times New Roman" panose="02020603050405020304" pitchFamily="18" charset="0"/>
              </a:rPr>
              <a:t> lao </a:t>
            </a:r>
            <a:r>
              <a:rPr lang="en-US" sz="2800" dirty="0" err="1">
                <a:latin typeface="Times New Roman" panose="02020603050405020304" pitchFamily="18" charset="0"/>
                <a:cs typeface="Times New Roman" panose="02020603050405020304" pitchFamily="18" charset="0"/>
              </a:rPr>
              <a:t>động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trình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độ</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thấp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nguồn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vốn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đầu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tư</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cho</a:t>
            </a:r>
            <a:r>
              <a:rPr lang="en-US" sz="2800" dirty="0">
                <a:latin typeface="Times New Roman" panose="02020603050405020304" pitchFamily="18" charset="0"/>
                <a:cs typeface="Times New Roman" panose="02020603050405020304" pitchFamily="18" charset="0"/>
              </a:rPr>
              <a:t> KHCN </a:t>
            </a:r>
            <a:r>
              <a:rPr lang="en-US" sz="2800" dirty="0" err="1">
                <a:latin typeface="Times New Roman" panose="02020603050405020304" pitchFamily="18" charset="0"/>
                <a:cs typeface="Times New Roman" panose="02020603050405020304" pitchFamily="18" charset="0"/>
              </a:rPr>
              <a:t>chưa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được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thỏa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đáng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Để</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cuộc</a:t>
            </a:r>
            <a:r>
              <a:rPr lang="en-US" sz="2800" dirty="0">
                <a:latin typeface="Times New Roman" panose="02020603050405020304" pitchFamily="18" charset="0"/>
                <a:cs typeface="Times New Roman" panose="02020603050405020304" pitchFamily="18" charset="0"/>
              </a:rPr>
              <a:t> CMCN </a:t>
            </a:r>
            <a:r>
              <a:rPr lang="en-US" sz="2800" dirty="0" err="1">
                <a:latin typeface="Times New Roman" panose="02020603050405020304" pitchFamily="18" charset="0"/>
                <a:cs typeface="Times New Roman" panose="02020603050405020304" pitchFamily="18" charset="0"/>
              </a:rPr>
              <a:t>lần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thứ</a:t>
            </a:r>
            <a:r>
              <a:rPr lang="en-US" sz="2800" dirty="0">
                <a:latin typeface="Times New Roman" panose="02020603050405020304" pitchFamily="18" charset="0"/>
                <a:cs typeface="Times New Roman" panose="02020603050405020304" pitchFamily="18" charset="0"/>
              </a:rPr>
              <a:t> 4 </a:t>
            </a:r>
            <a:r>
              <a:rPr lang="en-US" sz="2800" dirty="0" err="1">
                <a:latin typeface="Times New Roman" panose="02020603050405020304" pitchFamily="18" charset="0"/>
                <a:cs typeface="Times New Roman" panose="02020603050405020304" pitchFamily="18" charset="0"/>
              </a:rPr>
              <a:t>không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dẫn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đến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những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tác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động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tiêu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cực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đã</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đến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lúc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chúng</a:t>
            </a:r>
            <a:r>
              <a:rPr lang="en-US" sz="2800" dirty="0">
                <a:latin typeface="Times New Roman" panose="02020603050405020304" pitchFamily="18" charset="0"/>
                <a:cs typeface="Times New Roman" panose="02020603050405020304" pitchFamily="18" charset="0"/>
              </a:rPr>
              <a:t> ta </a:t>
            </a:r>
            <a:r>
              <a:rPr lang="en-US" sz="2800" dirty="0" err="1">
                <a:latin typeface="Times New Roman" panose="02020603050405020304" pitchFamily="18" charset="0"/>
                <a:cs typeface="Times New Roman" panose="02020603050405020304" pitchFamily="18" charset="0"/>
              </a:rPr>
              <a:t>không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thể</a:t>
            </a:r>
            <a:r>
              <a:rPr lang="en-US" sz="2800" dirty="0">
                <a:latin typeface="Times New Roman" panose="02020603050405020304" pitchFamily="18" charset="0"/>
                <a:cs typeface="Times New Roman" panose="02020603050405020304" pitchFamily="18" charset="0"/>
              </a:rPr>
              <a:t> “né </a:t>
            </a:r>
            <a:r>
              <a:rPr lang="en-US" sz="2800" dirty="0" err="1">
                <a:latin typeface="Times New Roman" panose="02020603050405020304" pitchFamily="18" charset="0"/>
                <a:cs typeface="Times New Roman" panose="02020603050405020304" pitchFamily="18" charset="0"/>
              </a:rPr>
              <a:t>tránh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phải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thẳng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thắn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đối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mặt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với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những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thách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thức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trên</a:t>
            </a:r>
            <a:r>
              <a:rPr lang="en-US" sz="2800" dirty="0">
                <a:latin typeface="Times New Roman" panose="02020603050405020304" pitchFamily="18" charset="0"/>
                <a:cs typeface="Times New Roman" panose="02020603050405020304" pitchFamily="18" charset="0"/>
              </a:rPr>
              <a:t>. Theo </a:t>
            </a:r>
            <a:r>
              <a:rPr lang="en-US" sz="2800" dirty="0" err="1">
                <a:latin typeface="Times New Roman" panose="02020603050405020304" pitchFamily="18" charset="0"/>
                <a:cs typeface="Times New Roman" panose="02020603050405020304" pitchFamily="18" charset="0"/>
              </a:rPr>
              <a:t>đó</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cần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chú</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trọng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hơn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nữa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đến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tăng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đầu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tư</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cho</a:t>
            </a:r>
            <a:r>
              <a:rPr lang="en-US" sz="2800" dirty="0">
                <a:latin typeface="Times New Roman" panose="02020603050405020304" pitchFamily="18" charset="0"/>
                <a:cs typeface="Times New Roman" panose="02020603050405020304" pitchFamily="18" charset="0"/>
              </a:rPr>
              <a:t> KHCN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đổi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mới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phương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pháp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giáo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dục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nhằm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đào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tạo</a:t>
            </a:r>
            <a:r>
              <a:rPr lang="en-US" sz="2800" dirty="0">
                <a:latin typeface="Times New Roman" panose="02020603050405020304" pitchFamily="18" charset="0"/>
                <a:cs typeface="Times New Roman" panose="02020603050405020304" pitchFamily="18" charset="0"/>
              </a:rPr>
              <a:t> ra </a:t>
            </a:r>
            <a:r>
              <a:rPr lang="en-US" sz="2800" dirty="0" err="1">
                <a:latin typeface="Times New Roman" panose="02020603050405020304" pitchFamily="18" charset="0"/>
                <a:cs typeface="Times New Roman" panose="02020603050405020304" pitchFamily="18" charset="0"/>
              </a:rPr>
              <a:t>đội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ngũ</a:t>
            </a:r>
            <a:r>
              <a:rPr lang="en-US" sz="2800" dirty="0">
                <a:latin typeface="Times New Roman" panose="02020603050405020304" pitchFamily="18" charset="0"/>
                <a:cs typeface="Times New Roman" panose="02020603050405020304" pitchFamily="18" charset="0"/>
              </a:rPr>
              <a:t> lao </a:t>
            </a:r>
            <a:r>
              <a:rPr lang="en-US" sz="2800" dirty="0" err="1">
                <a:latin typeface="Times New Roman" panose="02020603050405020304" pitchFamily="18" charset="0"/>
                <a:cs typeface="Times New Roman" panose="02020603050405020304" pitchFamily="18" charset="0"/>
              </a:rPr>
              <a:t>động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có</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lượng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trình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độ</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cao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am </a:t>
            </a:r>
            <a:r>
              <a:rPr lang="en-US" sz="2800" dirty="0" err="1">
                <a:latin typeface="Times New Roman" panose="02020603050405020304" pitchFamily="18" charset="0"/>
                <a:cs typeface="Times New Roman" panose="02020603050405020304" pitchFamily="18" charset="0"/>
              </a:rPr>
              <a:t>hiểu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về</a:t>
            </a:r>
            <a:r>
              <a:rPr lang="en-US" sz="2800" dirty="0">
                <a:latin typeface="Times New Roman" panose="02020603050405020304" pitchFamily="18" charset="0"/>
                <a:cs typeface="Times New Roman" panose="02020603050405020304" pitchFamily="18" charset="0"/>
              </a:rPr>
              <a:t> KHCN, </a:t>
            </a:r>
            <a:r>
              <a:rPr lang="en-US" sz="2800" dirty="0" err="1">
                <a:latin typeface="Times New Roman" panose="02020603050405020304" pitchFamily="18" charset="0"/>
                <a:cs typeface="Times New Roman" panose="02020603050405020304" pitchFamily="18" charset="0"/>
              </a:rPr>
              <a:t>sẵn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sàng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tiếp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nhận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được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những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tiến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bộ</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khoa </a:t>
            </a:r>
            <a:r>
              <a:rPr lang="en-US" sz="2800" dirty="0" err="1">
                <a:latin typeface="Times New Roman" panose="02020603050405020304" pitchFamily="18" charset="0"/>
                <a:cs typeface="Times New Roman" panose="02020603050405020304" pitchFamily="18" charset="0"/>
              </a:rPr>
              <a:t>học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hoạt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động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xuất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nâng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cao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năng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suất</a:t>
            </a:r>
            <a:r>
              <a:rPr lang="en-US" sz="2800" dirty="0">
                <a:latin typeface="Times New Roman" panose="02020603050405020304" pitchFamily="18" charset="0"/>
                <a:cs typeface="Times New Roman" panose="02020603050405020304" pitchFamily="18" charset="0"/>
              </a:rPr>
              <a:t> lao </a:t>
            </a:r>
            <a:r>
              <a:rPr lang="en-US" sz="2800" dirty="0" err="1">
                <a:latin typeface="Times New Roman" panose="02020603050405020304" pitchFamily="18" charset="0"/>
                <a:cs typeface="Times New Roman" panose="02020603050405020304" pitchFamily="18" charset="0"/>
              </a:rPr>
              <a:t>động</a:t>
            </a:r>
            <a:r>
              <a:rPr lang="en-US" sz="2800" dirty="0">
                <a:latin typeface="Times New Roman" panose="02020603050405020304" pitchFamily="18" charset="0"/>
                <a:cs typeface="Times New Roman" panose="02020603050405020304" pitchFamily="18" charset="0"/>
              </a:rPr>
              <a:t>.</a:t>
            </a:r>
            <a:br>
              <a:rPr lang="en-US" sz="2800" dirty="0">
                <a:latin typeface="Times New Roman" panose="02020603050405020304" pitchFamily="18" charset="0"/>
                <a:cs typeface="Times New Roman" panose="02020603050405020304" pitchFamily="18" charset="0"/>
              </a:rPr>
            </a:br>
            <a:endParaRPr lang="en-US" sz="28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D0FA6192-8C42-4AC8-8A2E-D993FE5C9127}"/>
              </a:ext>
            </a:extLst>
          </p:cNvPr>
          <p:cNvSpPr>
            <a:spLocks noGrp="1"/>
          </p:cNvSpPr>
          <p:nvPr>
            <p:ph idx="1"/>
          </p:nvPr>
        </p:nvSpPr>
        <p:spPr/>
        <p:txBody>
          <a:bodyPr>
            <a:normAutofit/>
          </a:bodyPr>
          <a:lstStyle/>
          <a:p>
            <a:r>
              <a:rPr lang="en-US" dirty="0"/>
              <a:t>            </a:t>
            </a:r>
          </a:p>
        </p:txBody>
      </p:sp>
      <p:sp>
        <p:nvSpPr>
          <p:cNvPr id="4" name="Oval 3">
            <a:extLst>
              <a:ext uri="{FF2B5EF4-FFF2-40B4-BE49-F238E27FC236}">
                <a16:creationId xmlns:a16="http://schemas.microsoft.com/office/drawing/2014/main" id="{9268611B-1E09-4AC3-A4A2-1B5FF4B31825}"/>
              </a:ext>
            </a:extLst>
          </p:cNvPr>
          <p:cNvSpPr/>
          <p:nvPr/>
        </p:nvSpPr>
        <p:spPr>
          <a:xfrm>
            <a:off x="152400" y="4038600"/>
            <a:ext cx="3048000" cy="2743200"/>
          </a:xfrm>
          <a:prstGeom prst="ellipse">
            <a:avLst/>
          </a:prstGeom>
          <a:blipFill>
            <a:blip r:embed="rId2">
              <a:extLst>
                <a:ext uri="{28A0092B-C50C-407E-A947-70E740481C1C}">
                  <a14:useLocalDpi xmlns:a14="http://schemas.microsoft.com/office/drawing/2010/main" val="0"/>
                </a:ext>
              </a:extLst>
            </a:blip>
            <a:srcRect/>
            <a:stretch>
              <a:fillRect l="-16000" r="-16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5" name="Oval 4">
            <a:extLst>
              <a:ext uri="{FF2B5EF4-FFF2-40B4-BE49-F238E27FC236}">
                <a16:creationId xmlns:a16="http://schemas.microsoft.com/office/drawing/2014/main" id="{77E35D65-983A-4F2F-920B-9ADE13FFEE23}"/>
              </a:ext>
            </a:extLst>
          </p:cNvPr>
          <p:cNvSpPr/>
          <p:nvPr/>
        </p:nvSpPr>
        <p:spPr>
          <a:xfrm>
            <a:off x="3334043" y="3962400"/>
            <a:ext cx="3142957" cy="2895600"/>
          </a:xfrm>
          <a:prstGeom prst="ellipse">
            <a:avLst/>
          </a:prstGeom>
          <a:blipFill>
            <a:blip r:embed="rId3">
              <a:extLst>
                <a:ext uri="{28A0092B-C50C-407E-A947-70E740481C1C}">
                  <a14:useLocalDpi xmlns:a14="http://schemas.microsoft.com/office/drawing/2010/main" val="0"/>
                </a:ext>
              </a:extLst>
            </a:blip>
            <a:srcRect/>
            <a:stretch>
              <a:fillRect l="-22000" r="-22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Tree>
    <p:extLst>
      <p:ext uri="{BB962C8B-B14F-4D97-AF65-F5344CB8AC3E}">
        <p14:creationId xmlns:p14="http://schemas.microsoft.com/office/powerpoint/2010/main" val="1114311197"/>
      </p:ext>
    </p:extLst>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5C554B-56D7-4A48-95FA-9B7D8D9EBFD2}"/>
              </a:ext>
            </a:extLst>
          </p:cNvPr>
          <p:cNvSpPr>
            <a:spLocks noGrp="1"/>
          </p:cNvSpPr>
          <p:nvPr>
            <p:ph type="title"/>
          </p:nvPr>
        </p:nvSpPr>
        <p:spPr>
          <a:xfrm>
            <a:off x="-36342" y="88392"/>
            <a:ext cx="9220200" cy="1847088"/>
          </a:xfrm>
        </p:spPr>
        <p:txBody>
          <a:bodyPr>
            <a:noAutofit/>
          </a:bodyPr>
          <a:lstStyle/>
          <a:p>
            <a:r>
              <a:rPr lang="en-US" sz="3200" i="1" dirty="0" err="1">
                <a:latin typeface="Times New Roman" panose="02020603050405020304" pitchFamily="18" charset="0"/>
                <a:cs typeface="Times New Roman" panose="02020603050405020304" pitchFamily="18" charset="0"/>
              </a:rPr>
              <a:t>Thứ</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tư</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Mục</a:t>
            </a:r>
            <a:r>
              <a:rPr lang="en-US" sz="3200" dirty="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2.2.4 </a:t>
            </a:r>
            <a:r>
              <a:rPr lang="vi-VN" sz="3200" dirty="0">
                <a:latin typeface="Times New Roman" panose="02020603050405020304" pitchFamily="18" charset="0"/>
                <a:cs typeface="Times New Roman" panose="02020603050405020304" pitchFamily="18" charset="0"/>
              </a:rPr>
              <a:t>với phương hướng thứ 2 là </a:t>
            </a:r>
            <a:r>
              <a:rPr lang="vi-VN" sz="3200" i="1" dirty="0">
                <a:latin typeface="Times New Roman" panose="02020603050405020304" pitchFamily="18" charset="0"/>
                <a:cs typeface="Times New Roman" panose="02020603050405020304" pitchFamily="18" charset="0"/>
              </a:rPr>
              <a:t>“</a:t>
            </a:r>
            <a:r>
              <a:rPr lang="en-US" sz="3200" i="1" dirty="0" err="1">
                <a:latin typeface="Times New Roman" panose="02020603050405020304" pitchFamily="18" charset="0"/>
                <a:cs typeface="Times New Roman" panose="02020603050405020304" pitchFamily="18" charset="0"/>
              </a:rPr>
              <a:t>Phát</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triển</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nông</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nghiệp</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và</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kinh</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tế</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nông</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thôn</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gắn</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với</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xây</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dựng</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nông</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thôn</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mới</a:t>
            </a:r>
            <a:r>
              <a:rPr lang="vi-VN" sz="3200" i="1" dirty="0">
                <a:latin typeface="Times New Roman" panose="02020603050405020304" pitchFamily="18" charset="0"/>
                <a:cs typeface="Times New Roman" panose="02020603050405020304" pitchFamily="18" charset="0"/>
              </a:rPr>
              <a:t>”</a:t>
            </a:r>
            <a:br>
              <a:rPr lang="en-US" sz="3200" dirty="0">
                <a:latin typeface="Times New Roman" panose="02020603050405020304" pitchFamily="18" charset="0"/>
                <a:cs typeface="Times New Roman" panose="02020603050405020304" pitchFamily="18" charset="0"/>
              </a:rPr>
            </a:br>
            <a:endParaRPr lang="en-US" sz="32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0A137BFF-DD98-4803-A95F-283DCBB434A6}"/>
              </a:ext>
            </a:extLst>
          </p:cNvPr>
          <p:cNvSpPr>
            <a:spLocks noGrp="1"/>
          </p:cNvSpPr>
          <p:nvPr>
            <p:ph idx="1"/>
          </p:nvPr>
        </p:nvSpPr>
        <p:spPr>
          <a:xfrm>
            <a:off x="0" y="1447800"/>
            <a:ext cx="4953000" cy="5321808"/>
          </a:xfrm>
        </p:spPr>
        <p:txBody>
          <a:bodyPr>
            <a:normAutofit fontScale="55000" lnSpcReduction="20000"/>
          </a:bodyPr>
          <a:lstStyle/>
          <a:p>
            <a:pPr marL="0" indent="0">
              <a:buNone/>
            </a:pPr>
            <a:r>
              <a:rPr lang="en-US" dirty="0"/>
              <a:t> </a:t>
            </a:r>
            <a:r>
              <a:rPr lang="en-US" sz="44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Đảng</a:t>
            </a:r>
            <a:r>
              <a:rPr lang="en-US" sz="5100" dirty="0">
                <a:latin typeface="Times New Roman" panose="02020603050405020304" pitchFamily="18" charset="0"/>
                <a:cs typeface="Times New Roman" panose="02020603050405020304" pitchFamily="18" charset="0"/>
              </a:rPr>
              <a:t> ta </a:t>
            </a:r>
            <a:r>
              <a:rPr lang="en-US" sz="5100" dirty="0" err="1">
                <a:latin typeface="Times New Roman" panose="02020603050405020304" pitchFamily="18" charset="0"/>
                <a:cs typeface="Times New Roman" panose="02020603050405020304" pitchFamily="18" charset="0"/>
              </a:rPr>
              <a:t>đã</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xác</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định</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nông</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nghiệp</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là</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một</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vấn</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đề</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có</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tầm</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quan</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trọng</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hàng</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đầu</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của</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quá</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trình</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công</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nghiệp</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hóa</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hiện</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đại</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hóa</a:t>
            </a:r>
            <a:r>
              <a:rPr lang="en-US" sz="5100" dirty="0">
                <a:latin typeface="Times New Roman" panose="02020603050405020304" pitchFamily="18" charset="0"/>
                <a:cs typeface="Times New Roman" panose="02020603050405020304" pitchFamily="18" charset="0"/>
              </a:rPr>
              <a:t> ở </a:t>
            </a:r>
            <a:r>
              <a:rPr lang="en-US" sz="5100" dirty="0" err="1">
                <a:latin typeface="Times New Roman" panose="02020603050405020304" pitchFamily="18" charset="0"/>
                <a:cs typeface="Times New Roman" panose="02020603050405020304" pitchFamily="18" charset="0"/>
              </a:rPr>
              <a:t>nước</a:t>
            </a:r>
            <a:r>
              <a:rPr lang="en-US" sz="5100" dirty="0">
                <a:latin typeface="Times New Roman" panose="02020603050405020304" pitchFamily="18" charset="0"/>
                <a:cs typeface="Times New Roman" panose="02020603050405020304" pitchFamily="18" charset="0"/>
              </a:rPr>
              <a:t> ta. </a:t>
            </a:r>
            <a:r>
              <a:rPr lang="en-US" sz="5100" dirty="0" err="1">
                <a:latin typeface="Times New Roman" panose="02020603050405020304" pitchFamily="18" charset="0"/>
                <a:cs typeface="Times New Roman" panose="02020603050405020304" pitchFamily="18" charset="0"/>
              </a:rPr>
              <a:t>Chính</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vì</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vậy</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định</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hướng</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cho</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quá</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trình</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này</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trong</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thời</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gian</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tới</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là</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Phát</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triển</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nông</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nghiệp</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toàn</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diện</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theo</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hướng</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hiện</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đại</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hiệu</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quả</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bền</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vững</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Khai</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thác</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lợi</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thế</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của</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nền</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nông</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nghiệp</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nhiệt</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đới</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để</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phát</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triển</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sản</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xuất</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hàng</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hóa</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với</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năng</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suất</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chất</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lượng</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và</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khả</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năng</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cạnh</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tranh</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cao</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Xây</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dựng</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mô</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hình</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sản</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xuất</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phù</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hợp</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với</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từng</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loại</a:t>
            </a:r>
            <a:r>
              <a:rPr lang="en-US" sz="5100" dirty="0">
                <a:latin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cs typeface="Times New Roman" panose="02020603050405020304" pitchFamily="18" charset="0"/>
              </a:rPr>
              <a:t>cây</a:t>
            </a:r>
            <a:r>
              <a:rPr lang="en-US" sz="5100" dirty="0">
                <a:latin typeface="Times New Roman" panose="02020603050405020304" pitchFamily="18" charset="0"/>
                <a:cs typeface="Times New Roman" panose="02020603050405020304" pitchFamily="18" charset="0"/>
              </a:rPr>
              <a:t>, con…</a:t>
            </a:r>
          </a:p>
          <a:p>
            <a:pPr fontAlgn="base"/>
            <a:endParaRPr lang="en-US" dirty="0"/>
          </a:p>
        </p:txBody>
      </p:sp>
      <p:pic>
        <p:nvPicPr>
          <p:cNvPr id="5" name="Content Placeholder 3">
            <a:extLst>
              <a:ext uri="{FF2B5EF4-FFF2-40B4-BE49-F238E27FC236}">
                <a16:creationId xmlns:a16="http://schemas.microsoft.com/office/drawing/2014/main" id="{14B6FA5B-8204-4278-B41C-5C3AF584228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89342" y="1935480"/>
            <a:ext cx="4078458" cy="46177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0324214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2A40633D-89E8-4658-8414-0373610725E2}"/>
              </a:ext>
            </a:extLst>
          </p:cNvPr>
          <p:cNvSpPr>
            <a:spLocks noGrp="1"/>
          </p:cNvSpPr>
          <p:nvPr>
            <p:ph type="title"/>
          </p:nvPr>
        </p:nvSpPr>
        <p:spPr>
          <a:xfrm>
            <a:off x="4876800" y="3627121"/>
            <a:ext cx="4114800" cy="2926079"/>
          </a:xfrm>
          <a:prstGeom prst="ellipse">
            <a:avLst/>
          </a:prstGeom>
          <a:blipFill>
            <a:blip r:embed="rId2">
              <a:extLst>
                <a:ext uri="{28A0092B-C50C-407E-A947-70E740481C1C}">
                  <a14:useLocalDpi xmlns:a14="http://schemas.microsoft.com/office/drawing/2010/main" val="0"/>
                </a:ext>
              </a:extLst>
            </a:blip>
            <a:srcRect/>
            <a:stretch>
              <a:fillRect l="-20000" r="-20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txBody>
          <a:bodyPr/>
          <a:lstStyle/>
          <a:p>
            <a:endParaRPr lang="en-US" dirty="0"/>
          </a:p>
        </p:txBody>
      </p:sp>
      <p:sp>
        <p:nvSpPr>
          <p:cNvPr id="7" name="Rectangle 6">
            <a:extLst>
              <a:ext uri="{FF2B5EF4-FFF2-40B4-BE49-F238E27FC236}">
                <a16:creationId xmlns:a16="http://schemas.microsoft.com/office/drawing/2014/main" id="{5C303268-71C9-4038-B02D-4BC91C133D49}"/>
              </a:ext>
            </a:extLst>
          </p:cNvPr>
          <p:cNvSpPr/>
          <p:nvPr/>
        </p:nvSpPr>
        <p:spPr>
          <a:xfrm>
            <a:off x="0" y="838200"/>
            <a:ext cx="4876800" cy="4401205"/>
          </a:xfrm>
          <a:prstGeom prst="rect">
            <a:avLst/>
          </a:prstGeom>
        </p:spPr>
        <p:txBody>
          <a:bodyPr wrap="square">
            <a:spAutoFit/>
          </a:bodyPr>
          <a:lstStyle/>
          <a:p>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Muốn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định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hướng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trên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chóng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thành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hiện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thực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đòi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hỏi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phải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biết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tận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dụng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những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thành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tựu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cuộc</a:t>
            </a:r>
            <a:r>
              <a:rPr lang="en-US" sz="2800" dirty="0">
                <a:latin typeface="Times New Roman" panose="02020603050405020304" pitchFamily="18" charset="0"/>
                <a:cs typeface="Times New Roman" panose="02020603050405020304" pitchFamily="18" charset="0"/>
              </a:rPr>
              <a:t> CMCN </a:t>
            </a:r>
            <a:r>
              <a:rPr lang="en-US" sz="2800" dirty="0" err="1">
                <a:latin typeface="Times New Roman" panose="02020603050405020304" pitchFamily="18" charset="0"/>
                <a:cs typeface="Times New Roman" panose="02020603050405020304" pitchFamily="18" charset="0"/>
              </a:rPr>
              <a:t>lần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thứ</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tư</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đẩy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mạnh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công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nghiệp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hóa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nông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nghiệp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nông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thôn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xây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dựng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trong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xuất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nông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nghiệp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những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mô</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hình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ứng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dụng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công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nghệ</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cao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khép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kín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công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nghệ</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thân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thiện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với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môi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trường</a:t>
            </a:r>
            <a:r>
              <a:rPr lang="en-US" sz="2800" dirty="0">
                <a:latin typeface="Times New Roman" panose="02020603050405020304" pitchFamily="18" charset="0"/>
                <a:cs typeface="Times New Roman" panose="02020603050405020304" pitchFamily="18" charset="0"/>
              </a:rPr>
              <a:t>. </a:t>
            </a:r>
            <a:endParaRPr lang="en-US" sz="2800" dirty="0"/>
          </a:p>
        </p:txBody>
      </p:sp>
      <p:sp>
        <p:nvSpPr>
          <p:cNvPr id="8" name="Oval 7">
            <a:extLst>
              <a:ext uri="{FF2B5EF4-FFF2-40B4-BE49-F238E27FC236}">
                <a16:creationId xmlns:a16="http://schemas.microsoft.com/office/drawing/2014/main" id="{31B9AE0C-E17C-4277-9661-32D0951A2D28}"/>
              </a:ext>
            </a:extLst>
          </p:cNvPr>
          <p:cNvSpPr/>
          <p:nvPr/>
        </p:nvSpPr>
        <p:spPr>
          <a:xfrm>
            <a:off x="5029200" y="76200"/>
            <a:ext cx="4114800" cy="3550921"/>
          </a:xfrm>
          <a:prstGeom prst="ellipse">
            <a:avLst/>
          </a:prstGeom>
          <a:blipFill>
            <a:blip r:embed="rId3">
              <a:extLst>
                <a:ext uri="{28A0092B-C50C-407E-A947-70E740481C1C}">
                  <a14:useLocalDpi xmlns:a14="http://schemas.microsoft.com/office/drawing/2010/main" val="0"/>
                </a:ext>
              </a:extLst>
            </a:blip>
            <a:srcRect/>
            <a:stretch>
              <a:fillRect l="-38000" r="-38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Tree>
    <p:extLst>
      <p:ext uri="{BB962C8B-B14F-4D97-AF65-F5344CB8AC3E}">
        <p14:creationId xmlns:p14="http://schemas.microsoft.com/office/powerpoint/2010/main" val="1960651568"/>
      </p:ext>
    </p:extLst>
  </p:cSld>
  <p:clrMapOvr>
    <a:masterClrMapping/>
  </p:clrMapOvr>
  <p:transition spd="slow">
    <p:push di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ED47FB-3066-4195-9136-F79299AD020F}"/>
              </a:ext>
            </a:extLst>
          </p:cNvPr>
          <p:cNvSpPr/>
          <p:nvPr/>
        </p:nvSpPr>
        <p:spPr>
          <a:xfrm>
            <a:off x="0" y="228600"/>
            <a:ext cx="9067800" cy="4457952"/>
          </a:xfrm>
          <a:prstGeom prst="rect">
            <a:avLst/>
          </a:prstGeom>
        </p:spPr>
        <p:txBody>
          <a:bodyPr wrap="square">
            <a:spAutoFit/>
          </a:bodyPr>
          <a:lstStyle/>
          <a:p>
            <a:pPr algn="just" fontAlgn="base">
              <a:lnSpc>
                <a:spcPct val="150000"/>
              </a:lnSpc>
            </a:pP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Trước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xu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thế</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cuộc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CMCN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lần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thứ</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tư</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đòi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hỏi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địa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phương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cần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phải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quyết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liệt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hơn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nữa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việc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kêu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gọi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nguồn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vốn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đầu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tư</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đẩy</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mạnh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tác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nghiên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cứu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hỏi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mô</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hình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nông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nghiệp</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ứng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dụng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nghệ</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cao</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ở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nước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chế</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độ</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đãi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ngộ</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thích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đáng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nhằm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khuyến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khích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chuyên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gia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lĩnh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vực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nông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nghiệp</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nghệ</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cao</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về</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tác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tại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địa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phương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tăng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cường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đào</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tạo</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nguồn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lực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với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trình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độ</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kỹ</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năng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tốt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đặc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biệt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lực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trẻ</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đủ</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sức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đảm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đương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thúc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đẩy</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phát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triển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nông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nghiệp</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nghệ</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cao</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tình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hình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mới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71821948"/>
      </p:ext>
    </p:extLst>
  </p:cSld>
  <p:clrMapOvr>
    <a:masterClrMapping/>
  </p:clrMapOvr>
  <p:transition spd="slow">
    <p:push dir="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0FF1AC3-A026-4909-9B1A-04EBCDEA1E65}"/>
              </a:ext>
            </a:extLst>
          </p:cNvPr>
          <p:cNvSpPr/>
          <p:nvPr/>
        </p:nvSpPr>
        <p:spPr>
          <a:xfrm>
            <a:off x="76200" y="238000"/>
            <a:ext cx="9067800" cy="2600199"/>
          </a:xfrm>
          <a:prstGeom prst="rect">
            <a:avLst/>
          </a:prstGeom>
        </p:spPr>
        <p:txBody>
          <a:bodyPr wrap="square">
            <a:spAutoFit/>
          </a:bodyPr>
          <a:lstStyle/>
          <a:p>
            <a:pPr indent="457200" algn="just" fontAlgn="base">
              <a:lnSpc>
                <a:spcPct val="150000"/>
              </a:lnSpc>
            </a:pP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Tóm</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lại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cuộc</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cách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mạng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công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nghiệp</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lần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4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mang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đến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nhiều</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thách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thức</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cho</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kinh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tế</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Nam. Song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bên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cạnh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thách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thức</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là</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những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cơ</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hội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nếu</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tận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dụng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được</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sẽ</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giúp</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nâng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cao</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năng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lực</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cạnh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tranh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trên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trường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quốc</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tế</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3" name="Picture 2" descr="https://photo2.tinhte.vn/data/attachment-files/2018/02/4248842_cover_home_cach_mang_cong_nghiep_4_0.gif">
            <a:extLst>
              <a:ext uri="{FF2B5EF4-FFF2-40B4-BE49-F238E27FC236}">
                <a16:creationId xmlns:a16="http://schemas.microsoft.com/office/drawing/2014/main" id="{4437D0F7-E5B1-408A-A528-EA846A84B723}"/>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6200" y="2838198"/>
            <a:ext cx="9079523" cy="40198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3286441"/>
      </p:ext>
    </p:extLst>
  </p:cSld>
  <p:clrMapOvr>
    <a:masterClrMapping/>
  </p:clrMapOvr>
  <p:transition spd="slow">
    <p:push dir="u"/>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A4275B1-9720-4A1A-AF5D-FD969B0511BE}"/>
              </a:ext>
            </a:extLst>
          </p:cNvPr>
          <p:cNvSpPr/>
          <p:nvPr/>
        </p:nvSpPr>
        <p:spPr>
          <a:xfrm>
            <a:off x="0" y="912061"/>
            <a:ext cx="9144000" cy="5831853"/>
          </a:xfrm>
          <a:prstGeom prst="rect">
            <a:avLst/>
          </a:prstGeom>
        </p:spPr>
        <p:txBody>
          <a:bodyPr wrap="square">
            <a:spAutoFit/>
          </a:bodyPr>
          <a:lstStyle/>
          <a:p>
            <a:pPr indent="457200" algn="just" fontAlgn="base">
              <a:lnSpc>
                <a:spcPct val="150000"/>
              </a:lnSpc>
            </a:pPr>
            <a:r>
              <a:rPr lang="vi-VN" sz="2800" b="1" dirty="0">
                <a:latin typeface="Times New Roman" panose="02020603050405020304" pitchFamily="18" charset="0"/>
                <a:ea typeface="Times New Roman" panose="02020603050405020304" pitchFamily="18" charset="0"/>
                <a:cs typeface="Times New Roman" panose="02020603050405020304" pitchFamily="18" charset="0"/>
              </a:rPr>
              <a:t>Kết luận:</a:t>
            </a:r>
            <a:endParaRPr lang="en-US" sz="2800" dirty="0">
              <a:latin typeface="Times New Roman" panose="02020603050405020304" pitchFamily="18" charset="0"/>
              <a:ea typeface="Calibri" panose="020F0502020204030204" pitchFamily="34" charset="0"/>
              <a:cs typeface="Times New Roman" panose="02020603050405020304" pitchFamily="18" charset="0"/>
            </a:endParaRPr>
          </a:p>
          <a:p>
            <a:pPr indent="457200" algn="just" fontAlgn="base">
              <a:lnSpc>
                <a:spcPct val="150000"/>
              </a:lnSpc>
            </a:pP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công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tác</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nghiên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cứu</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giảng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dạy</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nếu</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giảng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viên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quan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tâm</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cập</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nhật</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những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kiến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thức</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về</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cuộc</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cách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mạng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này</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sẽ</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cung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cấp</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cho</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viên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nhiều</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thông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tin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bổ</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ích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mang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tính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thời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sự</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qua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đó</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giúp</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người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có</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thái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độ</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đúng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đắn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hơn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tập</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nhằm</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trang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bị</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cho</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bản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thân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những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kiến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thức</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cần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thiết</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thích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nghi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trước</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những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thách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thức</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tận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dụng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những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cơ</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hội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mà</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cuộc</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CMCN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lần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tư</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tạo</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ra,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từ</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đó</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góp</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phần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vào</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sự</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tăng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trưởng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phát</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triển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địa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phương</a:t>
            </a:r>
            <a:r>
              <a:rPr lang="vi-VN" sz="28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32669475"/>
      </p:ext>
    </p:extLst>
  </p:cSld>
  <p:clrMapOvr>
    <a:masterClrMapping/>
  </p:clrMapOvr>
  <p:transition spd="slow">
    <p:push dir="u"/>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0C6D10-9DE4-42D4-817F-F40DC81DA345}"/>
              </a:ext>
            </a:extLst>
          </p:cNvPr>
          <p:cNvSpPr>
            <a:spLocks noGrp="1"/>
          </p:cNvSpPr>
          <p:nvPr>
            <p:ph type="title"/>
          </p:nvPr>
        </p:nvSpPr>
        <p:spPr>
          <a:xfrm>
            <a:off x="457200" y="304800"/>
            <a:ext cx="8229600" cy="1542288"/>
          </a:xfrm>
        </p:spPr>
        <p:txBody>
          <a:bodyPr>
            <a:normAutofit/>
          </a:bodyPr>
          <a:lstStyle/>
          <a:p>
            <a:r>
              <a:rPr lang="en-US" sz="3200" dirty="0" err="1">
                <a:latin typeface="Times New Roman" panose="02020603050405020304" pitchFamily="18" charset="0"/>
                <a:cs typeface="Times New Roman" panose="02020603050405020304" pitchFamily="18" charset="0"/>
              </a:rPr>
              <a:t>Một</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số</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kiến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nghị</a:t>
            </a:r>
            <a:endParaRPr lang="en-US" sz="32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3F77D9A7-625F-4C5A-A2F4-F33D1684FD88}"/>
              </a:ext>
            </a:extLst>
          </p:cNvPr>
          <p:cNvSpPr>
            <a:spLocks noGrp="1"/>
          </p:cNvSpPr>
          <p:nvPr>
            <p:ph idx="1"/>
          </p:nvPr>
        </p:nvSpPr>
        <p:spPr/>
        <p:txBody>
          <a:bodyPr>
            <a:normAutofit fontScale="92500" lnSpcReduction="20000"/>
          </a:bodyPr>
          <a:lstStyle/>
          <a:p>
            <a:pPr indent="0" algn="just" fontAlgn="base">
              <a:lnSpc>
                <a:spcPct val="150000"/>
              </a:lnSpc>
              <a:buNone/>
            </a:pPr>
            <a:r>
              <a:rPr lang="vi-VN" sz="2800" dirty="0">
                <a:ea typeface="Times New Roman" panose="02020603050405020304" pitchFamily="18" charset="0"/>
                <a:cs typeface="Times New Roman" panose="02020603050405020304" pitchFamily="18" charset="0"/>
              </a:rPr>
              <a:t>Đối với giảng viên khoa LLCT : </a:t>
            </a:r>
            <a:endParaRPr lang="en-US" sz="2800" dirty="0">
              <a:latin typeface="Times New Roman" panose="02020603050405020304" pitchFamily="18" charset="0"/>
              <a:ea typeface="Times New Roman" panose="02020603050405020304" pitchFamily="18" charset="0"/>
              <a:cs typeface="Times New Roman" panose="02020603050405020304" pitchFamily="18" charset="0"/>
            </a:endParaRPr>
          </a:p>
          <a:p>
            <a:pPr indent="457200" algn="just" fontAlgn="base">
              <a:lnSpc>
                <a:spcPct val="150000"/>
              </a:lnSpc>
            </a:pPr>
            <a:r>
              <a:rPr lang="vi-VN" sz="2800" dirty="0">
                <a:ea typeface="Times New Roman" panose="02020603050405020304" pitchFamily="18" charset="0"/>
                <a:cs typeface="Times New Roman" panose="02020603050405020304" pitchFamily="18" charset="0"/>
              </a:rPr>
              <a:t>Từng bước tự nâng cao trình độ nói chung để khắc phục tình trạng giảng dạy đơn điệu và giúp sinh viên tiếp nhận kiến thức một cách chủ động, sáng tạo.</a:t>
            </a:r>
            <a:endParaRPr lang="en-US" sz="2800" dirty="0">
              <a:latin typeface="Times New Roman" panose="02020603050405020304" pitchFamily="18" charset="0"/>
              <a:ea typeface="Calibri" panose="020F0502020204030204" pitchFamily="34" charset="0"/>
              <a:cs typeface="Times New Roman" panose="02020603050405020304" pitchFamily="18" charset="0"/>
            </a:endParaRPr>
          </a:p>
          <a:p>
            <a:pPr indent="457200" algn="just" fontAlgn="base">
              <a:lnSpc>
                <a:spcPct val="150000"/>
              </a:lnSpc>
            </a:pPr>
            <a:r>
              <a:rPr lang="vi-VN" sz="2800" dirty="0">
                <a:ea typeface="Times New Roman" panose="02020603050405020304" pitchFamily="18" charset="0"/>
                <a:cs typeface="Times New Roman" panose="02020603050405020304" pitchFamily="18" charset="0"/>
              </a:rPr>
              <a:t>Giảng viên cần chủ động và có sáng kiến làm cho sinh viên tự học, tự vận dụng, luôn liên hệ thay đổi mình khi thực tiễn đang thay đổi và biết tận dụng tốt sự hỗ trợ của phương tiện dạy học.</a:t>
            </a:r>
            <a:endParaRPr lang="en-US" sz="2800" dirty="0">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917380583"/>
      </p:ext>
    </p:extLst>
  </p:cSld>
  <p:clrMapOvr>
    <a:masterClrMapping/>
  </p:clrMapOvr>
  <p:transition spd="slow">
    <p:push dir="u"/>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53E8B4-CDB6-442F-952E-0D9ACEB84FD7}"/>
              </a:ext>
            </a:extLst>
          </p:cNvPr>
          <p:cNvSpPr>
            <a:spLocks noGrp="1"/>
          </p:cNvSpPr>
          <p:nvPr>
            <p:ph type="title"/>
          </p:nvPr>
        </p:nvSpPr>
        <p:spPr>
          <a:xfrm>
            <a:off x="457200" y="0"/>
            <a:ext cx="8229600" cy="838200"/>
          </a:xfrm>
        </p:spPr>
        <p:txBody>
          <a:bodyPr>
            <a:normAutofit/>
          </a:bodyPr>
          <a:lstStyle/>
          <a:p>
            <a:r>
              <a:rPr lang="vi-VN" sz="3200" dirty="0">
                <a:ea typeface="Times New Roman" panose="02020603050405020304" pitchFamily="18" charset="0"/>
                <a:cs typeface="Times New Roman" panose="02020603050405020304" pitchFamily="18" charset="0"/>
              </a:rPr>
              <a:t>Đối với ban lãnh đạo khoa và nhà trường:</a:t>
            </a:r>
            <a:endParaRPr lang="en-US" sz="32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5F1CC1DC-AD98-428F-80B0-DBB9102FF86D}"/>
              </a:ext>
            </a:extLst>
          </p:cNvPr>
          <p:cNvSpPr>
            <a:spLocks noGrp="1"/>
          </p:cNvSpPr>
          <p:nvPr>
            <p:ph idx="1"/>
          </p:nvPr>
        </p:nvSpPr>
        <p:spPr>
          <a:xfrm>
            <a:off x="0" y="1143000"/>
            <a:ext cx="9220200" cy="5715000"/>
          </a:xfrm>
        </p:spPr>
        <p:txBody>
          <a:bodyPr>
            <a:normAutofit fontScale="47500" lnSpcReduction="20000"/>
          </a:bodyPr>
          <a:lstStyle/>
          <a:p>
            <a:pPr indent="457200" algn="just" fontAlgn="base">
              <a:lnSpc>
                <a:spcPct val="150000"/>
              </a:lnSpc>
            </a:pPr>
            <a:r>
              <a:rPr lang="vi-VN" sz="5100" dirty="0">
                <a:latin typeface="Times New Roman" panose="02020603050405020304" pitchFamily="18" charset="0"/>
                <a:ea typeface="Times New Roman" panose="02020603050405020304" pitchFamily="18" charset="0"/>
                <a:cs typeface="Times New Roman" panose="02020603050405020304" pitchFamily="18" charset="0"/>
              </a:rPr>
              <a:t>Tăng cường giám sát quá trình dạy học để có những điều chỉnh kịp thời, chính xác nhằm nâng cao hiệu quả dạy và học.</a:t>
            </a:r>
            <a:endParaRPr lang="en-US" sz="5100" dirty="0">
              <a:latin typeface="Times New Roman" panose="02020603050405020304" pitchFamily="18" charset="0"/>
              <a:ea typeface="Calibri" panose="020F0502020204030204" pitchFamily="34" charset="0"/>
              <a:cs typeface="Times New Roman" panose="02020603050405020304" pitchFamily="18" charset="0"/>
            </a:endParaRPr>
          </a:p>
          <a:p>
            <a:pPr indent="457200" algn="just" fontAlgn="base">
              <a:lnSpc>
                <a:spcPct val="150000"/>
              </a:lnSpc>
            </a:pPr>
            <a:r>
              <a:rPr lang="vi-VN" sz="5100" dirty="0">
                <a:latin typeface="Times New Roman" panose="02020603050405020304" pitchFamily="18" charset="0"/>
                <a:ea typeface="Times New Roman" panose="02020603050405020304" pitchFamily="18" charset="0"/>
                <a:cs typeface="Times New Roman" panose="02020603050405020304" pitchFamily="18" charset="0"/>
              </a:rPr>
              <a:t>Nhà trường đầu tư những cơ sở vật chất, thiết bị hiện đại để sinh viên chủ động tiếp nhận và ứng dụng các thành tựu công nghệ thông tin hiện đại</a:t>
            </a:r>
            <a:r>
              <a:rPr lang="en-US" sz="51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sz="5100" dirty="0">
                <a:latin typeface="Times New Roman" panose="02020603050405020304" pitchFamily="18" charset="0"/>
                <a:ea typeface="Times New Roman" panose="02020603050405020304" pitchFamily="18" charset="0"/>
                <a:cs typeface="Times New Roman" panose="02020603050405020304" pitchFamily="18" charset="0"/>
              </a:rPr>
              <a:t> qua </a:t>
            </a:r>
            <a:r>
              <a:rPr lang="en-US" sz="5100" dirty="0" err="1">
                <a:latin typeface="Times New Roman" panose="02020603050405020304" pitchFamily="18" charset="0"/>
                <a:ea typeface="Times New Roman" panose="02020603050405020304" pitchFamily="18" charset="0"/>
                <a:cs typeface="Times New Roman" panose="02020603050405020304" pitchFamily="18" charset="0"/>
              </a:rPr>
              <a:t>đó</a:t>
            </a:r>
            <a:r>
              <a:rPr lang="en-US" sz="51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ea typeface="Times New Roman" panose="02020603050405020304" pitchFamily="18" charset="0"/>
                <a:cs typeface="Times New Roman" panose="02020603050405020304" pitchFamily="18" charset="0"/>
              </a:rPr>
              <a:t>đào</a:t>
            </a:r>
            <a:r>
              <a:rPr lang="en-US" sz="51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ea typeface="Times New Roman" panose="02020603050405020304" pitchFamily="18" charset="0"/>
                <a:cs typeface="Times New Roman" panose="02020603050405020304" pitchFamily="18" charset="0"/>
              </a:rPr>
              <a:t>tạo</a:t>
            </a:r>
            <a:r>
              <a:rPr lang="en-US" sz="51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ea typeface="Times New Roman" panose="02020603050405020304" pitchFamily="18" charset="0"/>
                <a:cs typeface="Times New Roman" panose="02020603050405020304" pitchFamily="18" charset="0"/>
              </a:rPr>
              <a:t>ngay</a:t>
            </a:r>
            <a:r>
              <a:rPr lang="en-US" sz="51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ea typeface="Times New Roman" panose="02020603050405020304" pitchFamily="18" charset="0"/>
                <a:cs typeface="Times New Roman" panose="02020603050405020304" pitchFamily="18" charset="0"/>
              </a:rPr>
              <a:t>nhân</a:t>
            </a:r>
            <a:r>
              <a:rPr lang="en-US" sz="51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ea typeface="Times New Roman" panose="02020603050405020304" pitchFamily="18" charset="0"/>
                <a:cs typeface="Times New Roman" panose="02020603050405020304" pitchFamily="18" charset="0"/>
              </a:rPr>
              <a:t>lực</a:t>
            </a:r>
            <a:r>
              <a:rPr lang="en-US" sz="51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ea typeface="Times New Roman" panose="02020603050405020304" pitchFamily="18" charset="0"/>
                <a:cs typeface="Times New Roman" panose="02020603050405020304" pitchFamily="18" charset="0"/>
              </a:rPr>
              <a:t>để</a:t>
            </a:r>
            <a:r>
              <a:rPr lang="en-US" sz="51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ea typeface="Times New Roman" panose="02020603050405020304" pitchFamily="18" charset="0"/>
                <a:cs typeface="Times New Roman" panose="02020603050405020304" pitchFamily="18" charset="0"/>
              </a:rPr>
              <a:t>đón</a:t>
            </a:r>
            <a:r>
              <a:rPr lang="en-US" sz="51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5100" dirty="0" err="1">
                <a:latin typeface="Times New Roman" panose="02020603050405020304" pitchFamily="18" charset="0"/>
                <a:ea typeface="Times New Roman" panose="02020603050405020304" pitchFamily="18" charset="0"/>
                <a:cs typeface="Times New Roman" panose="02020603050405020304" pitchFamily="18" charset="0"/>
              </a:rPr>
              <a:t>sóng</a:t>
            </a:r>
            <a:r>
              <a:rPr lang="en-US" sz="5100" dirty="0">
                <a:latin typeface="Times New Roman" panose="02020603050405020304" pitchFamily="18" charset="0"/>
                <a:ea typeface="Times New Roman" panose="02020603050405020304" pitchFamily="18" charset="0"/>
                <a:cs typeface="Times New Roman" panose="02020603050405020304" pitchFamily="18" charset="0"/>
              </a:rPr>
              <a:t> CMCN 4.0</a:t>
            </a:r>
            <a:endParaRPr lang="en-US" sz="5100" dirty="0">
              <a:latin typeface="Times New Roman" panose="02020603050405020304" pitchFamily="18" charset="0"/>
              <a:ea typeface="Calibri" panose="020F0502020204030204" pitchFamily="34" charset="0"/>
              <a:cs typeface="Times New Roman" panose="02020603050405020304" pitchFamily="18" charset="0"/>
            </a:endParaRPr>
          </a:p>
          <a:p>
            <a:pPr indent="457200" algn="just" fontAlgn="base">
              <a:lnSpc>
                <a:spcPct val="150000"/>
              </a:lnSpc>
            </a:pPr>
            <a:r>
              <a:rPr lang="vi-VN" sz="5100" dirty="0">
                <a:latin typeface="Times New Roman" panose="02020603050405020304" pitchFamily="18" charset="0"/>
                <a:ea typeface="Times New Roman" panose="02020603050405020304" pitchFamily="18" charset="0"/>
                <a:cs typeface="Times New Roman" panose="02020603050405020304" pitchFamily="18" charset="0"/>
              </a:rPr>
              <a:t>Nhà trường cần tạo điều kiện cho giảng viên được đi thực tế để góp phần nâng cao sự hiểu biết thực tế của giảng viên về công nghệ dạy học hiện nay; tạo điều kiện cho giảng viên tham dự đầy đủ các lớp tập huấn, tổ chức nghiệp vụ tại bộ môn, tại trường, vận dụng giải quyết từng vấn đề theo thời đại.</a:t>
            </a:r>
            <a:endParaRPr lang="en-US" sz="5100" dirty="0">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912234660"/>
      </p:ext>
    </p:extLst>
  </p:cSld>
  <p:clrMapOvr>
    <a:masterClrMapping/>
  </p:clrMapOvr>
  <p:transition spd="slow">
    <p:push dir="u"/>
  </p:transition>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3.xml><?xml version="1.0" encoding="utf-8"?>
<a:theme xmlns:a="http://schemas.openxmlformats.org/drawingml/2006/main" name="3_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3611</TotalTime>
  <Words>1940</Words>
  <Application>Microsoft Office PowerPoint</Application>
  <PresentationFormat>On-screen Show (4:3)</PresentationFormat>
  <Paragraphs>65</Paragraphs>
  <Slides>23</Slides>
  <Notes>0</Notes>
  <HiddenSlides>0</HiddenSlides>
  <MMClips>0</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23</vt:i4>
      </vt:variant>
    </vt:vector>
  </HeadingPairs>
  <TitlesOfParts>
    <vt:vector size="31" baseType="lpstr">
      <vt:lpstr>Arial</vt:lpstr>
      <vt:lpstr>Calibri</vt:lpstr>
      <vt:lpstr>Constantia</vt:lpstr>
      <vt:lpstr>Times New Roman</vt:lpstr>
      <vt:lpstr>Wingdings 2</vt:lpstr>
      <vt:lpstr>Custom Design</vt:lpstr>
      <vt:lpstr>Flow</vt:lpstr>
      <vt:lpstr>3_Flow</vt:lpstr>
      <vt:lpstr>Vận dụng kiến thức về cuộc cách mạng công nghiệp lần thứ tư vào giảng dạy phần 2.2 bài 9: Đường lối phát triển kinh tế của Đảng Cộng sản Việt Nam.  </vt:lpstr>
      <vt:lpstr> NỘI DUNG</vt:lpstr>
      <vt:lpstr>PowerPoint Presentation</vt:lpstr>
      <vt:lpstr>Nhiều vấn đề đang đặt ra đối với công tác đào tạo nghề  như đổi mới cơ chế, chính sách; đổi mới quản trị nhà trường, đổi mới phương thức và phương pháp đào tạo, bồi dưỡng, nâng cao chất lượng đội ngũ giảng viên…nhằm giúp sinh viên hiểu rõ hơn về kiến thức cách mạng công nghiệp 4.0 và biết vận dụng kiến thức đó vào thực tiễn cuộc sống. </vt:lpstr>
      <vt:lpstr> 2. Một số giải pháp thực hiện </vt:lpstr>
      <vt:lpstr>PowerPoint Presentation</vt:lpstr>
      <vt:lpstr>So sánh với các cuộc cách mạng công nghiệp trước đây, cuộc CMCN lần thứ tư phát triển với tốc độ ở cấp số nhân chứ không phải cấp số cộng. Hơn nữa, nó đang làm biến đổi mọi nền công nghiệp ở mọi quốc gia. Bề rộng và chiều sâu của những thay đổi này tạo nên sự biến đổi của toàn bộ các hệ thống sản xuất, quản lý và quản trị. </vt:lpstr>
      <vt:lpstr>Thứ hai, Mục 2.2.3. “ Quan điểm về công nghiệp hóa, hiện đại hóa trong giai đoạn tới”, có thể vận dụng theo từng quan điểm của Đảng để sinh viên hiểu rõ hơn tại sao Đảng lại đưa ra quan điểm đó, nó còn phù hợp với thời đại không, trách nhiệm của người học khi thực hiện quan điểm như thế nào? </vt:lpstr>
      <vt:lpstr>Quan điểm 1: Tiếp tục đẩy mạnh thực hiện mô hình công nghiệp hóa, hiện đại hóa trong điều kiện phát triển kinh tế thị trường định hướng xã hội chủ nghĩa và hội nhập quốc tế gắn với phát triển kinh tế tri thức. </vt:lpstr>
      <vt:lpstr>trên thế giới - Sophia - trả lời các câu hỏi tại Diễn đàn InRobot công dân" đầu tiên dustry 4.0 Summit 2018.</vt:lpstr>
      <vt:lpstr>- Quan điểm 2: Lấy khoa học, công nghệ, tri thức và nguồn nhân lực chất lượng cao làm động lực chủ yếu; huy động và phân bổ có hiệu quả mọi nguồn lực phát triển.  </vt:lpstr>
      <vt:lpstr>- Quan điểm 3: Xây dựng cơ cấu kinh tế và cơ cấu lao động hợp lý, phát huy lợi thế so sánh, có năng suất lao động và năng lực cạnh tranh cao, tham gia sâu rộng vào mạng sản xuất và chuỗi giá trị toàn cầu. </vt:lpstr>
      <vt:lpstr>Thứ ba, Mục 2.2.4. “Phương hướng đẩy mạnh công nghiệp hóa, hiện đại hóa”</vt:lpstr>
      <vt:lpstr>Trước làn sóng cuộc CMCN lần thứ tư, Việt Nam đang đứng trước nhiều thách thức, tuy nhiên chúng ta cũng có thể tận dụng những lợi thế từ trong thách thức, đó là “lợi thế người đi sau” để phát triển công nghiệp. Chúng ta có thể được hưởng những thành tựu, tiến bộ khoa học công nghệ (KHCN) của các quốc gia đi trước đã nghiên cứu, dễ dàng tiếp cận những thành tựu khoa học này mà không phải mất thời gian nghiên cứu hay cần đến những mối quan hệ phức tạp khác. </vt:lpstr>
      <vt:lpstr>Đối với các doanh nghiệp sản xuất, cuộc CMCN lần thứ 4 cũng chứng kiến sự du nhập của các công nghệ tiên tiến, giúp tạo ra những sản phẩm và dịch vụ mới, tăng hiệu suất sản xuất và thúc đẩy sáng tạo. Điều này cũng tạo áp lực, cơ hội cho chính các doanh nghiệp sản xuất trong nước phải nỗ lực, tăng cường đầu tư cho KHCN, nhằm tạo ra những sản phẩm có chất lượng tốt, thu hút sự quan tâm của người tiêu dùng. Đây là cơ hội để khu vực doanh nghiệp lớn mạnh, từ đó tăng năng lực cạnh tranh của nền kinh tế, giúp Việt Nam đạt được mục tiêu công nghiệp hóa, hiện đại hóa</vt:lpstr>
      <vt:lpstr>Thách thức lớn nhất của Việt Nam trong cuộc CMCN lần thứ 4 vẫn chính là lao động trình độ thấp và nguồn vốn đầu tư cho KHCN chưa được thỏa đáng. Để cuộc CMCN lần thứ 4 không dẫn đến những tác động tiêu cực, đã đến lúc chúng ta không thể “né tránh” mà phải thẳng thắn đối mặt với những thách thức trên. Theo đó, cần chú trọng hơn nữa đến tăng đầu tư cho KHCN và đổi mới phương pháp giáo dục, nhằm đào tạo ra đội ngũ lao động có chất lượng, trình độ cao và am hiểu về KHCN, sẵn sàng tiếp nhận được những tiến bộ của khoa học vào hoạt động sản xuất, nâng cao năng suất lao động. </vt:lpstr>
      <vt:lpstr>Thứ tư, Mục 2.2.4 với phương hướng thứ 2 là “Phát triển nông nghiệp và kinh tế nông thôn gắn với xây dựng nông thôn mới” </vt:lpstr>
      <vt:lpstr>PowerPoint Presentation</vt:lpstr>
      <vt:lpstr>PowerPoint Presentation</vt:lpstr>
      <vt:lpstr>PowerPoint Presentation</vt:lpstr>
      <vt:lpstr>PowerPoint Presentation</vt:lpstr>
      <vt:lpstr>Một số kiến nghị</vt:lpstr>
      <vt:lpstr>Đối với ban lãnh đạo khoa và nhà trường: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Chương IV: ĐƯỜNG LỐI CÔNG NGHIỆP HÓA</dc:title>
  <dc:creator>Computer</dc:creator>
  <cp:lastModifiedBy>delle_7240@outlook.com</cp:lastModifiedBy>
  <cp:revision>194</cp:revision>
  <dcterms:created xsi:type="dcterms:W3CDTF">2014-03-14T21:37:37Z</dcterms:created>
  <dcterms:modified xsi:type="dcterms:W3CDTF">2018-08-17T05:03:42Z</dcterms:modified>
</cp:coreProperties>
</file>